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3" d="100"/>
          <a:sy n="63" d="100"/>
        </p:scale>
        <p:origin x="804"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3EF0168-9AA9-57B0-AD9C-4046A1E7B3FB}"/>
              </a:ext>
            </a:extLst>
          </p:cNvPr>
          <p:cNvSpPr>
            <a:spLocks noGrp="1"/>
          </p:cNvSpPr>
          <p:nvPr>
            <p:ph type="ctrTitle"/>
          </p:nvPr>
        </p:nvSpPr>
        <p:spPr>
          <a:xfrm>
            <a:off x="1524000" y="1122363"/>
            <a:ext cx="9144000" cy="2387600"/>
          </a:xfrm>
        </p:spPr>
        <p:txBody>
          <a:bodyPr anchor="b"/>
          <a:lstStyle>
            <a:lvl1pPr algn="ctr">
              <a:defRPr sz="6000"/>
            </a:lvl1pPr>
          </a:lstStyle>
          <a:p>
            <a:r>
              <a:rPr lang="de-DE"/>
              <a:t>Mastertitelformat bearbeiten</a:t>
            </a:r>
          </a:p>
        </p:txBody>
      </p:sp>
      <p:sp>
        <p:nvSpPr>
          <p:cNvPr id="3" name="Untertitel 2">
            <a:extLst>
              <a:ext uri="{FF2B5EF4-FFF2-40B4-BE49-F238E27FC236}">
                <a16:creationId xmlns:a16="http://schemas.microsoft.com/office/drawing/2014/main" id="{8B4148E4-5EC6-2A4E-8235-4C5CBDEA1F0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p>
        </p:txBody>
      </p:sp>
      <p:sp>
        <p:nvSpPr>
          <p:cNvPr id="4" name="Datumsplatzhalter 3">
            <a:extLst>
              <a:ext uri="{FF2B5EF4-FFF2-40B4-BE49-F238E27FC236}">
                <a16:creationId xmlns:a16="http://schemas.microsoft.com/office/drawing/2014/main" id="{EE8DE680-BF73-9E1F-5491-917BF1FB0823}"/>
              </a:ext>
            </a:extLst>
          </p:cNvPr>
          <p:cNvSpPr>
            <a:spLocks noGrp="1"/>
          </p:cNvSpPr>
          <p:nvPr>
            <p:ph type="dt" sz="half" idx="10"/>
          </p:nvPr>
        </p:nvSpPr>
        <p:spPr/>
        <p:txBody>
          <a:bodyPr/>
          <a:lstStyle/>
          <a:p>
            <a:fld id="{0B04B540-82EC-4D03-8B72-ACE0786B256F}" type="datetimeFigureOut">
              <a:rPr lang="de-DE" smtClean="0"/>
              <a:t>10.02.2026</a:t>
            </a:fld>
            <a:endParaRPr lang="de-DE"/>
          </a:p>
        </p:txBody>
      </p:sp>
      <p:sp>
        <p:nvSpPr>
          <p:cNvPr id="5" name="Fußzeilenplatzhalter 4">
            <a:extLst>
              <a:ext uri="{FF2B5EF4-FFF2-40B4-BE49-F238E27FC236}">
                <a16:creationId xmlns:a16="http://schemas.microsoft.com/office/drawing/2014/main" id="{F4674C6D-74DF-BC70-1C86-B29FE219B2AA}"/>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61AEC1B8-7401-0F56-4FB3-751651E6F8D0}"/>
              </a:ext>
            </a:extLst>
          </p:cNvPr>
          <p:cNvSpPr>
            <a:spLocks noGrp="1"/>
          </p:cNvSpPr>
          <p:nvPr>
            <p:ph type="sldNum" sz="quarter" idx="12"/>
          </p:nvPr>
        </p:nvSpPr>
        <p:spPr/>
        <p:txBody>
          <a:bodyPr/>
          <a:lstStyle/>
          <a:p>
            <a:fld id="{893BED7F-EF4B-49F5-8BA6-DF9F0998D037}" type="slidenum">
              <a:rPr lang="de-DE" smtClean="0"/>
              <a:t>‹Nr.›</a:t>
            </a:fld>
            <a:endParaRPr lang="de-DE"/>
          </a:p>
        </p:txBody>
      </p:sp>
    </p:spTree>
    <p:extLst>
      <p:ext uri="{BB962C8B-B14F-4D97-AF65-F5344CB8AC3E}">
        <p14:creationId xmlns:p14="http://schemas.microsoft.com/office/powerpoint/2010/main" val="10896172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71D47F4-F21D-6D51-ABED-A96CFCE0E74D}"/>
              </a:ext>
            </a:extLst>
          </p:cNvPr>
          <p:cNvSpPr>
            <a:spLocks noGrp="1"/>
          </p:cNvSpPr>
          <p:nvPr>
            <p:ph type="title"/>
          </p:nvPr>
        </p:nvSpPr>
        <p:spPr/>
        <p:txBody>
          <a:bodyPr/>
          <a:lstStyle/>
          <a:p>
            <a:r>
              <a:rPr lang="de-DE"/>
              <a:t>Mastertitelformat bearbeiten</a:t>
            </a:r>
          </a:p>
        </p:txBody>
      </p:sp>
      <p:sp>
        <p:nvSpPr>
          <p:cNvPr id="3" name="Vertikaler Textplatzhalter 2">
            <a:extLst>
              <a:ext uri="{FF2B5EF4-FFF2-40B4-BE49-F238E27FC236}">
                <a16:creationId xmlns:a16="http://schemas.microsoft.com/office/drawing/2014/main" id="{B705B43E-BCE8-DE29-F993-A93D98437253}"/>
              </a:ext>
            </a:extLst>
          </p:cNvPr>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CA39DFCF-003A-2A0F-7D44-D0ADE169359D}"/>
              </a:ext>
            </a:extLst>
          </p:cNvPr>
          <p:cNvSpPr>
            <a:spLocks noGrp="1"/>
          </p:cNvSpPr>
          <p:nvPr>
            <p:ph type="dt" sz="half" idx="10"/>
          </p:nvPr>
        </p:nvSpPr>
        <p:spPr/>
        <p:txBody>
          <a:bodyPr/>
          <a:lstStyle/>
          <a:p>
            <a:fld id="{0B04B540-82EC-4D03-8B72-ACE0786B256F}" type="datetimeFigureOut">
              <a:rPr lang="de-DE" smtClean="0"/>
              <a:t>10.02.2026</a:t>
            </a:fld>
            <a:endParaRPr lang="de-DE"/>
          </a:p>
        </p:txBody>
      </p:sp>
      <p:sp>
        <p:nvSpPr>
          <p:cNvPr id="5" name="Fußzeilenplatzhalter 4">
            <a:extLst>
              <a:ext uri="{FF2B5EF4-FFF2-40B4-BE49-F238E27FC236}">
                <a16:creationId xmlns:a16="http://schemas.microsoft.com/office/drawing/2014/main" id="{EEA7A02A-0684-0384-3F1A-41E83B64E388}"/>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00BEB491-1BC6-DD18-9416-36709A3F86FB}"/>
              </a:ext>
            </a:extLst>
          </p:cNvPr>
          <p:cNvSpPr>
            <a:spLocks noGrp="1"/>
          </p:cNvSpPr>
          <p:nvPr>
            <p:ph type="sldNum" sz="quarter" idx="12"/>
          </p:nvPr>
        </p:nvSpPr>
        <p:spPr/>
        <p:txBody>
          <a:bodyPr/>
          <a:lstStyle/>
          <a:p>
            <a:fld id="{893BED7F-EF4B-49F5-8BA6-DF9F0998D037}" type="slidenum">
              <a:rPr lang="de-DE" smtClean="0"/>
              <a:t>‹Nr.›</a:t>
            </a:fld>
            <a:endParaRPr lang="de-DE"/>
          </a:p>
        </p:txBody>
      </p:sp>
    </p:spTree>
    <p:extLst>
      <p:ext uri="{BB962C8B-B14F-4D97-AF65-F5344CB8AC3E}">
        <p14:creationId xmlns:p14="http://schemas.microsoft.com/office/powerpoint/2010/main" val="26987690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a:extLst>
              <a:ext uri="{FF2B5EF4-FFF2-40B4-BE49-F238E27FC236}">
                <a16:creationId xmlns:a16="http://schemas.microsoft.com/office/drawing/2014/main" id="{91AB5582-E16A-57C0-3826-2D1CAC9F3909}"/>
              </a:ext>
            </a:extLst>
          </p:cNvPr>
          <p:cNvSpPr>
            <a:spLocks noGrp="1"/>
          </p:cNvSpPr>
          <p:nvPr>
            <p:ph type="title" orient="vert"/>
          </p:nvPr>
        </p:nvSpPr>
        <p:spPr>
          <a:xfrm>
            <a:off x="8724900" y="365125"/>
            <a:ext cx="2628900" cy="5811838"/>
          </a:xfrm>
        </p:spPr>
        <p:txBody>
          <a:bodyPr vert="eaVert"/>
          <a:lstStyle/>
          <a:p>
            <a:r>
              <a:rPr lang="de-DE"/>
              <a:t>Mastertitelformat bearbeiten</a:t>
            </a:r>
          </a:p>
        </p:txBody>
      </p:sp>
      <p:sp>
        <p:nvSpPr>
          <p:cNvPr id="3" name="Vertikaler Textplatzhalter 2">
            <a:extLst>
              <a:ext uri="{FF2B5EF4-FFF2-40B4-BE49-F238E27FC236}">
                <a16:creationId xmlns:a16="http://schemas.microsoft.com/office/drawing/2014/main" id="{66407FD0-CDAD-F820-F7C5-09E21449604E}"/>
              </a:ext>
            </a:extLst>
          </p:cNvPr>
          <p:cNvSpPr>
            <a:spLocks noGrp="1"/>
          </p:cNvSpPr>
          <p:nvPr>
            <p:ph type="body" orient="vert" idx="1"/>
          </p:nvPr>
        </p:nvSpPr>
        <p:spPr>
          <a:xfrm>
            <a:off x="838200" y="365125"/>
            <a:ext cx="7734300"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BFF2F039-BE9E-D9D5-91B8-9DD004AD9CB9}"/>
              </a:ext>
            </a:extLst>
          </p:cNvPr>
          <p:cNvSpPr>
            <a:spLocks noGrp="1"/>
          </p:cNvSpPr>
          <p:nvPr>
            <p:ph type="dt" sz="half" idx="10"/>
          </p:nvPr>
        </p:nvSpPr>
        <p:spPr/>
        <p:txBody>
          <a:bodyPr/>
          <a:lstStyle/>
          <a:p>
            <a:fld id="{0B04B540-82EC-4D03-8B72-ACE0786B256F}" type="datetimeFigureOut">
              <a:rPr lang="de-DE" smtClean="0"/>
              <a:t>10.02.2026</a:t>
            </a:fld>
            <a:endParaRPr lang="de-DE"/>
          </a:p>
        </p:txBody>
      </p:sp>
      <p:sp>
        <p:nvSpPr>
          <p:cNvPr id="5" name="Fußzeilenplatzhalter 4">
            <a:extLst>
              <a:ext uri="{FF2B5EF4-FFF2-40B4-BE49-F238E27FC236}">
                <a16:creationId xmlns:a16="http://schemas.microsoft.com/office/drawing/2014/main" id="{41755889-620A-28C0-BB68-9794317E3BA9}"/>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B5531FBF-A0CC-E0A7-A3CA-8DC3D66FA873}"/>
              </a:ext>
            </a:extLst>
          </p:cNvPr>
          <p:cNvSpPr>
            <a:spLocks noGrp="1"/>
          </p:cNvSpPr>
          <p:nvPr>
            <p:ph type="sldNum" sz="quarter" idx="12"/>
          </p:nvPr>
        </p:nvSpPr>
        <p:spPr/>
        <p:txBody>
          <a:bodyPr/>
          <a:lstStyle/>
          <a:p>
            <a:fld id="{893BED7F-EF4B-49F5-8BA6-DF9F0998D037}" type="slidenum">
              <a:rPr lang="de-DE" smtClean="0"/>
              <a:t>‹Nr.›</a:t>
            </a:fld>
            <a:endParaRPr lang="de-DE"/>
          </a:p>
        </p:txBody>
      </p:sp>
    </p:spTree>
    <p:extLst>
      <p:ext uri="{BB962C8B-B14F-4D97-AF65-F5344CB8AC3E}">
        <p14:creationId xmlns:p14="http://schemas.microsoft.com/office/powerpoint/2010/main" val="28593764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41466B6-A6F0-2771-9E58-96256E629BDB}"/>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a16="http://schemas.microsoft.com/office/drawing/2014/main" id="{82A5DB98-13BB-EF97-6D1E-0F13BC641AB2}"/>
              </a:ext>
            </a:extLst>
          </p:cNvPr>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7A97905A-7DFC-F752-880B-550BE7A7C190}"/>
              </a:ext>
            </a:extLst>
          </p:cNvPr>
          <p:cNvSpPr>
            <a:spLocks noGrp="1"/>
          </p:cNvSpPr>
          <p:nvPr>
            <p:ph type="dt" sz="half" idx="10"/>
          </p:nvPr>
        </p:nvSpPr>
        <p:spPr/>
        <p:txBody>
          <a:bodyPr/>
          <a:lstStyle/>
          <a:p>
            <a:fld id="{0B04B540-82EC-4D03-8B72-ACE0786B256F}" type="datetimeFigureOut">
              <a:rPr lang="de-DE" smtClean="0"/>
              <a:t>10.02.2026</a:t>
            </a:fld>
            <a:endParaRPr lang="de-DE"/>
          </a:p>
        </p:txBody>
      </p:sp>
      <p:sp>
        <p:nvSpPr>
          <p:cNvPr id="5" name="Fußzeilenplatzhalter 4">
            <a:extLst>
              <a:ext uri="{FF2B5EF4-FFF2-40B4-BE49-F238E27FC236}">
                <a16:creationId xmlns:a16="http://schemas.microsoft.com/office/drawing/2014/main" id="{4EC09143-6D9D-5EBE-8211-482C5E0E763A}"/>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514D69E0-8086-FB7C-DBC9-D170FDD742E7}"/>
              </a:ext>
            </a:extLst>
          </p:cNvPr>
          <p:cNvSpPr>
            <a:spLocks noGrp="1"/>
          </p:cNvSpPr>
          <p:nvPr>
            <p:ph type="sldNum" sz="quarter" idx="12"/>
          </p:nvPr>
        </p:nvSpPr>
        <p:spPr/>
        <p:txBody>
          <a:bodyPr/>
          <a:lstStyle/>
          <a:p>
            <a:fld id="{893BED7F-EF4B-49F5-8BA6-DF9F0998D037}" type="slidenum">
              <a:rPr lang="de-DE" smtClean="0"/>
              <a:t>‹Nr.›</a:t>
            </a:fld>
            <a:endParaRPr lang="de-DE"/>
          </a:p>
        </p:txBody>
      </p:sp>
    </p:spTree>
    <p:extLst>
      <p:ext uri="{BB962C8B-B14F-4D97-AF65-F5344CB8AC3E}">
        <p14:creationId xmlns:p14="http://schemas.microsoft.com/office/powerpoint/2010/main" val="42805452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D37A74D-52BB-8E22-B2F8-CA3AF8D79A33}"/>
              </a:ext>
            </a:extLst>
          </p:cNvPr>
          <p:cNvSpPr>
            <a:spLocks noGrp="1"/>
          </p:cNvSpPr>
          <p:nvPr>
            <p:ph type="title"/>
          </p:nvPr>
        </p:nvSpPr>
        <p:spPr>
          <a:xfrm>
            <a:off x="831850" y="1709738"/>
            <a:ext cx="10515600" cy="2852737"/>
          </a:xfrm>
        </p:spPr>
        <p:txBody>
          <a:bodyPr anchor="b"/>
          <a:lstStyle>
            <a:lvl1pPr>
              <a:defRPr sz="6000"/>
            </a:lvl1pPr>
          </a:lstStyle>
          <a:p>
            <a:r>
              <a:rPr lang="de-DE"/>
              <a:t>Mastertitelformat bearbeiten</a:t>
            </a:r>
          </a:p>
        </p:txBody>
      </p:sp>
      <p:sp>
        <p:nvSpPr>
          <p:cNvPr id="3" name="Textplatzhalter 2">
            <a:extLst>
              <a:ext uri="{FF2B5EF4-FFF2-40B4-BE49-F238E27FC236}">
                <a16:creationId xmlns:a16="http://schemas.microsoft.com/office/drawing/2014/main" id="{448252E6-CC04-12CC-08F2-44A2A669EAB7}"/>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de-DE"/>
              <a:t>Mastertextformat bearbeiten</a:t>
            </a:r>
          </a:p>
        </p:txBody>
      </p:sp>
      <p:sp>
        <p:nvSpPr>
          <p:cNvPr id="4" name="Datumsplatzhalter 3">
            <a:extLst>
              <a:ext uri="{FF2B5EF4-FFF2-40B4-BE49-F238E27FC236}">
                <a16:creationId xmlns:a16="http://schemas.microsoft.com/office/drawing/2014/main" id="{F25ED946-6697-FD9C-1C16-CDB743221BAB}"/>
              </a:ext>
            </a:extLst>
          </p:cNvPr>
          <p:cNvSpPr>
            <a:spLocks noGrp="1"/>
          </p:cNvSpPr>
          <p:nvPr>
            <p:ph type="dt" sz="half" idx="10"/>
          </p:nvPr>
        </p:nvSpPr>
        <p:spPr/>
        <p:txBody>
          <a:bodyPr/>
          <a:lstStyle/>
          <a:p>
            <a:fld id="{0B04B540-82EC-4D03-8B72-ACE0786B256F}" type="datetimeFigureOut">
              <a:rPr lang="de-DE" smtClean="0"/>
              <a:t>10.02.2026</a:t>
            </a:fld>
            <a:endParaRPr lang="de-DE"/>
          </a:p>
        </p:txBody>
      </p:sp>
      <p:sp>
        <p:nvSpPr>
          <p:cNvPr id="5" name="Fußzeilenplatzhalter 4">
            <a:extLst>
              <a:ext uri="{FF2B5EF4-FFF2-40B4-BE49-F238E27FC236}">
                <a16:creationId xmlns:a16="http://schemas.microsoft.com/office/drawing/2014/main" id="{69A8EF97-A957-9B47-6578-571C6B876F2A}"/>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7D96BE85-DD18-ADB8-8732-84951CA0AB82}"/>
              </a:ext>
            </a:extLst>
          </p:cNvPr>
          <p:cNvSpPr>
            <a:spLocks noGrp="1"/>
          </p:cNvSpPr>
          <p:nvPr>
            <p:ph type="sldNum" sz="quarter" idx="12"/>
          </p:nvPr>
        </p:nvSpPr>
        <p:spPr/>
        <p:txBody>
          <a:bodyPr/>
          <a:lstStyle/>
          <a:p>
            <a:fld id="{893BED7F-EF4B-49F5-8BA6-DF9F0998D037}" type="slidenum">
              <a:rPr lang="de-DE" smtClean="0"/>
              <a:t>‹Nr.›</a:t>
            </a:fld>
            <a:endParaRPr lang="de-DE"/>
          </a:p>
        </p:txBody>
      </p:sp>
    </p:spTree>
    <p:extLst>
      <p:ext uri="{BB962C8B-B14F-4D97-AF65-F5344CB8AC3E}">
        <p14:creationId xmlns:p14="http://schemas.microsoft.com/office/powerpoint/2010/main" val="39257746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2503637-B4C9-9BE1-4C58-EF52B4BF9654}"/>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a16="http://schemas.microsoft.com/office/drawing/2014/main" id="{6344C047-5A16-75A8-5F0D-BBB6A7C2C5BF}"/>
              </a:ext>
            </a:extLst>
          </p:cNvPr>
          <p:cNvSpPr>
            <a:spLocks noGrp="1"/>
          </p:cNvSpPr>
          <p:nvPr>
            <p:ph sz="half" idx="1"/>
          </p:nvPr>
        </p:nvSpPr>
        <p:spPr>
          <a:xfrm>
            <a:off x="838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a:extLst>
              <a:ext uri="{FF2B5EF4-FFF2-40B4-BE49-F238E27FC236}">
                <a16:creationId xmlns:a16="http://schemas.microsoft.com/office/drawing/2014/main" id="{4A5C3AE5-4B93-A879-2F44-F9F14A842C84}"/>
              </a:ext>
            </a:extLst>
          </p:cNvPr>
          <p:cNvSpPr>
            <a:spLocks noGrp="1"/>
          </p:cNvSpPr>
          <p:nvPr>
            <p:ph sz="half" idx="2"/>
          </p:nvPr>
        </p:nvSpPr>
        <p:spPr>
          <a:xfrm>
            <a:off x="6172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Datumsplatzhalter 4">
            <a:extLst>
              <a:ext uri="{FF2B5EF4-FFF2-40B4-BE49-F238E27FC236}">
                <a16:creationId xmlns:a16="http://schemas.microsoft.com/office/drawing/2014/main" id="{40E8B5D1-4F8C-468F-6A7F-2776E7CCA175}"/>
              </a:ext>
            </a:extLst>
          </p:cNvPr>
          <p:cNvSpPr>
            <a:spLocks noGrp="1"/>
          </p:cNvSpPr>
          <p:nvPr>
            <p:ph type="dt" sz="half" idx="10"/>
          </p:nvPr>
        </p:nvSpPr>
        <p:spPr/>
        <p:txBody>
          <a:bodyPr/>
          <a:lstStyle/>
          <a:p>
            <a:fld id="{0B04B540-82EC-4D03-8B72-ACE0786B256F}" type="datetimeFigureOut">
              <a:rPr lang="de-DE" smtClean="0"/>
              <a:t>10.02.2026</a:t>
            </a:fld>
            <a:endParaRPr lang="de-DE"/>
          </a:p>
        </p:txBody>
      </p:sp>
      <p:sp>
        <p:nvSpPr>
          <p:cNvPr id="6" name="Fußzeilenplatzhalter 5">
            <a:extLst>
              <a:ext uri="{FF2B5EF4-FFF2-40B4-BE49-F238E27FC236}">
                <a16:creationId xmlns:a16="http://schemas.microsoft.com/office/drawing/2014/main" id="{7A9200CC-A48D-DFDD-6AFD-2ECF20C00465}"/>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5D14553C-8DF5-301D-7117-63D028C728F8}"/>
              </a:ext>
            </a:extLst>
          </p:cNvPr>
          <p:cNvSpPr>
            <a:spLocks noGrp="1"/>
          </p:cNvSpPr>
          <p:nvPr>
            <p:ph type="sldNum" sz="quarter" idx="12"/>
          </p:nvPr>
        </p:nvSpPr>
        <p:spPr/>
        <p:txBody>
          <a:bodyPr/>
          <a:lstStyle/>
          <a:p>
            <a:fld id="{893BED7F-EF4B-49F5-8BA6-DF9F0998D037}" type="slidenum">
              <a:rPr lang="de-DE" smtClean="0"/>
              <a:t>‹Nr.›</a:t>
            </a:fld>
            <a:endParaRPr lang="de-DE"/>
          </a:p>
        </p:txBody>
      </p:sp>
    </p:spTree>
    <p:extLst>
      <p:ext uri="{BB962C8B-B14F-4D97-AF65-F5344CB8AC3E}">
        <p14:creationId xmlns:p14="http://schemas.microsoft.com/office/powerpoint/2010/main" val="42480788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DCACC43-7A84-56B7-AB7E-247C572A04F5}"/>
              </a:ext>
            </a:extLst>
          </p:cNvPr>
          <p:cNvSpPr>
            <a:spLocks noGrp="1"/>
          </p:cNvSpPr>
          <p:nvPr>
            <p:ph type="title"/>
          </p:nvPr>
        </p:nvSpPr>
        <p:spPr>
          <a:xfrm>
            <a:off x="839788" y="365125"/>
            <a:ext cx="10515600" cy="1325563"/>
          </a:xfrm>
        </p:spPr>
        <p:txBody>
          <a:bodyPr/>
          <a:lstStyle/>
          <a:p>
            <a:r>
              <a:rPr lang="de-DE"/>
              <a:t>Mastertitelformat bearbeiten</a:t>
            </a:r>
          </a:p>
        </p:txBody>
      </p:sp>
      <p:sp>
        <p:nvSpPr>
          <p:cNvPr id="3" name="Textplatzhalter 2">
            <a:extLst>
              <a:ext uri="{FF2B5EF4-FFF2-40B4-BE49-F238E27FC236}">
                <a16:creationId xmlns:a16="http://schemas.microsoft.com/office/drawing/2014/main" id="{50A8E9B8-0382-9036-D722-AD1CA13976F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Inhaltsplatzhalter 3">
            <a:extLst>
              <a:ext uri="{FF2B5EF4-FFF2-40B4-BE49-F238E27FC236}">
                <a16:creationId xmlns:a16="http://schemas.microsoft.com/office/drawing/2014/main" id="{E348A370-AA38-37C6-DEC1-180632B10916}"/>
              </a:ext>
            </a:extLst>
          </p:cNvPr>
          <p:cNvSpPr>
            <a:spLocks noGrp="1"/>
          </p:cNvSpPr>
          <p:nvPr>
            <p:ph sz="half" idx="2"/>
          </p:nvPr>
        </p:nvSpPr>
        <p:spPr>
          <a:xfrm>
            <a:off x="839788" y="2505075"/>
            <a:ext cx="5157787"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Textplatzhalter 4">
            <a:extLst>
              <a:ext uri="{FF2B5EF4-FFF2-40B4-BE49-F238E27FC236}">
                <a16:creationId xmlns:a16="http://schemas.microsoft.com/office/drawing/2014/main" id="{A38110AC-99C9-F244-3EA5-1D1D6976A6D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Inhaltsplatzhalter 5">
            <a:extLst>
              <a:ext uri="{FF2B5EF4-FFF2-40B4-BE49-F238E27FC236}">
                <a16:creationId xmlns:a16="http://schemas.microsoft.com/office/drawing/2014/main" id="{D20B2664-5BBA-47D4-E837-7B11D5E86303}"/>
              </a:ext>
            </a:extLst>
          </p:cNvPr>
          <p:cNvSpPr>
            <a:spLocks noGrp="1"/>
          </p:cNvSpPr>
          <p:nvPr>
            <p:ph sz="quarter" idx="4"/>
          </p:nvPr>
        </p:nvSpPr>
        <p:spPr>
          <a:xfrm>
            <a:off x="6172200" y="2505075"/>
            <a:ext cx="5183188"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7" name="Datumsplatzhalter 6">
            <a:extLst>
              <a:ext uri="{FF2B5EF4-FFF2-40B4-BE49-F238E27FC236}">
                <a16:creationId xmlns:a16="http://schemas.microsoft.com/office/drawing/2014/main" id="{CC481090-AE30-A303-9B72-13CB67E887F0}"/>
              </a:ext>
            </a:extLst>
          </p:cNvPr>
          <p:cNvSpPr>
            <a:spLocks noGrp="1"/>
          </p:cNvSpPr>
          <p:nvPr>
            <p:ph type="dt" sz="half" idx="10"/>
          </p:nvPr>
        </p:nvSpPr>
        <p:spPr/>
        <p:txBody>
          <a:bodyPr/>
          <a:lstStyle/>
          <a:p>
            <a:fld id="{0B04B540-82EC-4D03-8B72-ACE0786B256F}" type="datetimeFigureOut">
              <a:rPr lang="de-DE" smtClean="0"/>
              <a:t>10.02.2026</a:t>
            </a:fld>
            <a:endParaRPr lang="de-DE"/>
          </a:p>
        </p:txBody>
      </p:sp>
      <p:sp>
        <p:nvSpPr>
          <p:cNvPr id="8" name="Fußzeilenplatzhalter 7">
            <a:extLst>
              <a:ext uri="{FF2B5EF4-FFF2-40B4-BE49-F238E27FC236}">
                <a16:creationId xmlns:a16="http://schemas.microsoft.com/office/drawing/2014/main" id="{29243D13-A9A6-DDD0-9867-99C14421A846}"/>
              </a:ext>
            </a:extLst>
          </p:cNvPr>
          <p:cNvSpPr>
            <a:spLocks noGrp="1"/>
          </p:cNvSpPr>
          <p:nvPr>
            <p:ph type="ftr" sz="quarter" idx="11"/>
          </p:nvPr>
        </p:nvSpPr>
        <p:spPr/>
        <p:txBody>
          <a:bodyPr/>
          <a:lstStyle/>
          <a:p>
            <a:endParaRPr lang="de-DE"/>
          </a:p>
        </p:txBody>
      </p:sp>
      <p:sp>
        <p:nvSpPr>
          <p:cNvPr id="9" name="Foliennummernplatzhalter 8">
            <a:extLst>
              <a:ext uri="{FF2B5EF4-FFF2-40B4-BE49-F238E27FC236}">
                <a16:creationId xmlns:a16="http://schemas.microsoft.com/office/drawing/2014/main" id="{17A87680-0C41-7ED5-8F59-2505D2C3248D}"/>
              </a:ext>
            </a:extLst>
          </p:cNvPr>
          <p:cNvSpPr>
            <a:spLocks noGrp="1"/>
          </p:cNvSpPr>
          <p:nvPr>
            <p:ph type="sldNum" sz="quarter" idx="12"/>
          </p:nvPr>
        </p:nvSpPr>
        <p:spPr/>
        <p:txBody>
          <a:bodyPr/>
          <a:lstStyle/>
          <a:p>
            <a:fld id="{893BED7F-EF4B-49F5-8BA6-DF9F0998D037}" type="slidenum">
              <a:rPr lang="de-DE" smtClean="0"/>
              <a:t>‹Nr.›</a:t>
            </a:fld>
            <a:endParaRPr lang="de-DE"/>
          </a:p>
        </p:txBody>
      </p:sp>
    </p:spTree>
    <p:extLst>
      <p:ext uri="{BB962C8B-B14F-4D97-AF65-F5344CB8AC3E}">
        <p14:creationId xmlns:p14="http://schemas.microsoft.com/office/powerpoint/2010/main" val="11492781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B67B6C8-871E-A4B7-3C17-4585E996D257}"/>
              </a:ext>
            </a:extLst>
          </p:cNvPr>
          <p:cNvSpPr>
            <a:spLocks noGrp="1"/>
          </p:cNvSpPr>
          <p:nvPr>
            <p:ph type="title"/>
          </p:nvPr>
        </p:nvSpPr>
        <p:spPr/>
        <p:txBody>
          <a:bodyPr/>
          <a:lstStyle/>
          <a:p>
            <a:r>
              <a:rPr lang="de-DE"/>
              <a:t>Mastertitelformat bearbeiten</a:t>
            </a:r>
          </a:p>
        </p:txBody>
      </p:sp>
      <p:sp>
        <p:nvSpPr>
          <p:cNvPr id="3" name="Datumsplatzhalter 2">
            <a:extLst>
              <a:ext uri="{FF2B5EF4-FFF2-40B4-BE49-F238E27FC236}">
                <a16:creationId xmlns:a16="http://schemas.microsoft.com/office/drawing/2014/main" id="{2956EA48-B13C-9D7F-F4E8-2F42E800EDB3}"/>
              </a:ext>
            </a:extLst>
          </p:cNvPr>
          <p:cNvSpPr>
            <a:spLocks noGrp="1"/>
          </p:cNvSpPr>
          <p:nvPr>
            <p:ph type="dt" sz="half" idx="10"/>
          </p:nvPr>
        </p:nvSpPr>
        <p:spPr/>
        <p:txBody>
          <a:bodyPr/>
          <a:lstStyle/>
          <a:p>
            <a:fld id="{0B04B540-82EC-4D03-8B72-ACE0786B256F}" type="datetimeFigureOut">
              <a:rPr lang="de-DE" smtClean="0"/>
              <a:t>10.02.2026</a:t>
            </a:fld>
            <a:endParaRPr lang="de-DE"/>
          </a:p>
        </p:txBody>
      </p:sp>
      <p:sp>
        <p:nvSpPr>
          <p:cNvPr id="4" name="Fußzeilenplatzhalter 3">
            <a:extLst>
              <a:ext uri="{FF2B5EF4-FFF2-40B4-BE49-F238E27FC236}">
                <a16:creationId xmlns:a16="http://schemas.microsoft.com/office/drawing/2014/main" id="{5C4C0E64-E675-6073-6EC2-E70D492FD396}"/>
              </a:ext>
            </a:extLst>
          </p:cNvPr>
          <p:cNvSpPr>
            <a:spLocks noGrp="1"/>
          </p:cNvSpPr>
          <p:nvPr>
            <p:ph type="ftr" sz="quarter" idx="11"/>
          </p:nvPr>
        </p:nvSpPr>
        <p:spPr/>
        <p:txBody>
          <a:bodyPr/>
          <a:lstStyle/>
          <a:p>
            <a:endParaRPr lang="de-DE"/>
          </a:p>
        </p:txBody>
      </p:sp>
      <p:sp>
        <p:nvSpPr>
          <p:cNvPr id="5" name="Foliennummernplatzhalter 4">
            <a:extLst>
              <a:ext uri="{FF2B5EF4-FFF2-40B4-BE49-F238E27FC236}">
                <a16:creationId xmlns:a16="http://schemas.microsoft.com/office/drawing/2014/main" id="{3F94D428-3828-8374-CDEA-98D6975323D0}"/>
              </a:ext>
            </a:extLst>
          </p:cNvPr>
          <p:cNvSpPr>
            <a:spLocks noGrp="1"/>
          </p:cNvSpPr>
          <p:nvPr>
            <p:ph type="sldNum" sz="quarter" idx="12"/>
          </p:nvPr>
        </p:nvSpPr>
        <p:spPr/>
        <p:txBody>
          <a:bodyPr/>
          <a:lstStyle/>
          <a:p>
            <a:fld id="{893BED7F-EF4B-49F5-8BA6-DF9F0998D037}" type="slidenum">
              <a:rPr lang="de-DE" smtClean="0"/>
              <a:t>‹Nr.›</a:t>
            </a:fld>
            <a:endParaRPr lang="de-DE"/>
          </a:p>
        </p:txBody>
      </p:sp>
    </p:spTree>
    <p:extLst>
      <p:ext uri="{BB962C8B-B14F-4D97-AF65-F5344CB8AC3E}">
        <p14:creationId xmlns:p14="http://schemas.microsoft.com/office/powerpoint/2010/main" val="21362702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63176B0A-3294-766E-32FD-85B6FC55A5CF}"/>
              </a:ext>
            </a:extLst>
          </p:cNvPr>
          <p:cNvSpPr>
            <a:spLocks noGrp="1"/>
          </p:cNvSpPr>
          <p:nvPr>
            <p:ph type="dt" sz="half" idx="10"/>
          </p:nvPr>
        </p:nvSpPr>
        <p:spPr/>
        <p:txBody>
          <a:bodyPr/>
          <a:lstStyle/>
          <a:p>
            <a:fld id="{0B04B540-82EC-4D03-8B72-ACE0786B256F}" type="datetimeFigureOut">
              <a:rPr lang="de-DE" smtClean="0"/>
              <a:t>10.02.2026</a:t>
            </a:fld>
            <a:endParaRPr lang="de-DE"/>
          </a:p>
        </p:txBody>
      </p:sp>
      <p:sp>
        <p:nvSpPr>
          <p:cNvPr id="3" name="Fußzeilenplatzhalter 2">
            <a:extLst>
              <a:ext uri="{FF2B5EF4-FFF2-40B4-BE49-F238E27FC236}">
                <a16:creationId xmlns:a16="http://schemas.microsoft.com/office/drawing/2014/main" id="{D6078489-1478-0EF3-9FEB-07F4D3D53C92}"/>
              </a:ext>
            </a:extLst>
          </p:cNvPr>
          <p:cNvSpPr>
            <a:spLocks noGrp="1"/>
          </p:cNvSpPr>
          <p:nvPr>
            <p:ph type="ftr" sz="quarter" idx="11"/>
          </p:nvPr>
        </p:nvSpPr>
        <p:spPr/>
        <p:txBody>
          <a:bodyPr/>
          <a:lstStyle/>
          <a:p>
            <a:endParaRPr lang="de-DE"/>
          </a:p>
        </p:txBody>
      </p:sp>
      <p:sp>
        <p:nvSpPr>
          <p:cNvPr id="4" name="Foliennummernplatzhalter 3">
            <a:extLst>
              <a:ext uri="{FF2B5EF4-FFF2-40B4-BE49-F238E27FC236}">
                <a16:creationId xmlns:a16="http://schemas.microsoft.com/office/drawing/2014/main" id="{86D88FB7-C0F8-9C74-0D5F-5C20DF580FC7}"/>
              </a:ext>
            </a:extLst>
          </p:cNvPr>
          <p:cNvSpPr>
            <a:spLocks noGrp="1"/>
          </p:cNvSpPr>
          <p:nvPr>
            <p:ph type="sldNum" sz="quarter" idx="12"/>
          </p:nvPr>
        </p:nvSpPr>
        <p:spPr/>
        <p:txBody>
          <a:bodyPr/>
          <a:lstStyle/>
          <a:p>
            <a:fld id="{893BED7F-EF4B-49F5-8BA6-DF9F0998D037}" type="slidenum">
              <a:rPr lang="de-DE" smtClean="0"/>
              <a:t>‹Nr.›</a:t>
            </a:fld>
            <a:endParaRPr lang="de-DE"/>
          </a:p>
        </p:txBody>
      </p:sp>
    </p:spTree>
    <p:extLst>
      <p:ext uri="{BB962C8B-B14F-4D97-AF65-F5344CB8AC3E}">
        <p14:creationId xmlns:p14="http://schemas.microsoft.com/office/powerpoint/2010/main" val="23018734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783B89D-847D-86B8-EB1F-62DA582832BB}"/>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p>
        </p:txBody>
      </p:sp>
      <p:sp>
        <p:nvSpPr>
          <p:cNvPr id="3" name="Inhaltsplatzhalter 2">
            <a:extLst>
              <a:ext uri="{FF2B5EF4-FFF2-40B4-BE49-F238E27FC236}">
                <a16:creationId xmlns:a16="http://schemas.microsoft.com/office/drawing/2014/main" id="{10F4BA12-A78D-E1CF-96DF-90B742B666B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Textplatzhalter 3">
            <a:extLst>
              <a:ext uri="{FF2B5EF4-FFF2-40B4-BE49-F238E27FC236}">
                <a16:creationId xmlns:a16="http://schemas.microsoft.com/office/drawing/2014/main" id="{375D5118-C400-5BD6-8E48-651EFE3871F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A6481355-BACC-653C-A12B-D0C24876C9CD}"/>
              </a:ext>
            </a:extLst>
          </p:cNvPr>
          <p:cNvSpPr>
            <a:spLocks noGrp="1"/>
          </p:cNvSpPr>
          <p:nvPr>
            <p:ph type="dt" sz="half" idx="10"/>
          </p:nvPr>
        </p:nvSpPr>
        <p:spPr/>
        <p:txBody>
          <a:bodyPr/>
          <a:lstStyle/>
          <a:p>
            <a:fld id="{0B04B540-82EC-4D03-8B72-ACE0786B256F}" type="datetimeFigureOut">
              <a:rPr lang="de-DE" smtClean="0"/>
              <a:t>10.02.2026</a:t>
            </a:fld>
            <a:endParaRPr lang="de-DE"/>
          </a:p>
        </p:txBody>
      </p:sp>
      <p:sp>
        <p:nvSpPr>
          <p:cNvPr id="6" name="Fußzeilenplatzhalter 5">
            <a:extLst>
              <a:ext uri="{FF2B5EF4-FFF2-40B4-BE49-F238E27FC236}">
                <a16:creationId xmlns:a16="http://schemas.microsoft.com/office/drawing/2014/main" id="{4213DC1E-7A6F-088F-0D22-E9ECA5EE744A}"/>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476EA6DC-EFE0-BA04-8493-94FB0246C7E2}"/>
              </a:ext>
            </a:extLst>
          </p:cNvPr>
          <p:cNvSpPr>
            <a:spLocks noGrp="1"/>
          </p:cNvSpPr>
          <p:nvPr>
            <p:ph type="sldNum" sz="quarter" idx="12"/>
          </p:nvPr>
        </p:nvSpPr>
        <p:spPr/>
        <p:txBody>
          <a:bodyPr/>
          <a:lstStyle/>
          <a:p>
            <a:fld id="{893BED7F-EF4B-49F5-8BA6-DF9F0998D037}" type="slidenum">
              <a:rPr lang="de-DE" smtClean="0"/>
              <a:t>‹Nr.›</a:t>
            </a:fld>
            <a:endParaRPr lang="de-DE"/>
          </a:p>
        </p:txBody>
      </p:sp>
    </p:spTree>
    <p:extLst>
      <p:ext uri="{BB962C8B-B14F-4D97-AF65-F5344CB8AC3E}">
        <p14:creationId xmlns:p14="http://schemas.microsoft.com/office/powerpoint/2010/main" val="30227189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332DFB4-1CA5-85A2-1DC9-F86D5008311D}"/>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p>
        </p:txBody>
      </p:sp>
      <p:sp>
        <p:nvSpPr>
          <p:cNvPr id="3" name="Bildplatzhalter 2">
            <a:extLst>
              <a:ext uri="{FF2B5EF4-FFF2-40B4-BE49-F238E27FC236}">
                <a16:creationId xmlns:a16="http://schemas.microsoft.com/office/drawing/2014/main" id="{903ABF25-939D-7CD5-82B6-D0F3C9C38CE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platzhalter 3">
            <a:extLst>
              <a:ext uri="{FF2B5EF4-FFF2-40B4-BE49-F238E27FC236}">
                <a16:creationId xmlns:a16="http://schemas.microsoft.com/office/drawing/2014/main" id="{2AC0A2B0-6B1F-5621-7196-8D38C41352B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9DA6C84F-D347-A3F0-3632-67E42D97AC8C}"/>
              </a:ext>
            </a:extLst>
          </p:cNvPr>
          <p:cNvSpPr>
            <a:spLocks noGrp="1"/>
          </p:cNvSpPr>
          <p:nvPr>
            <p:ph type="dt" sz="half" idx="10"/>
          </p:nvPr>
        </p:nvSpPr>
        <p:spPr/>
        <p:txBody>
          <a:bodyPr/>
          <a:lstStyle/>
          <a:p>
            <a:fld id="{0B04B540-82EC-4D03-8B72-ACE0786B256F}" type="datetimeFigureOut">
              <a:rPr lang="de-DE" smtClean="0"/>
              <a:t>10.02.2026</a:t>
            </a:fld>
            <a:endParaRPr lang="de-DE"/>
          </a:p>
        </p:txBody>
      </p:sp>
      <p:sp>
        <p:nvSpPr>
          <p:cNvPr id="6" name="Fußzeilenplatzhalter 5">
            <a:extLst>
              <a:ext uri="{FF2B5EF4-FFF2-40B4-BE49-F238E27FC236}">
                <a16:creationId xmlns:a16="http://schemas.microsoft.com/office/drawing/2014/main" id="{1FDD5ABA-0522-E2A9-DE32-81D7CE4FD029}"/>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91413D52-0A1B-8452-8B9F-F5F166B99EF5}"/>
              </a:ext>
            </a:extLst>
          </p:cNvPr>
          <p:cNvSpPr>
            <a:spLocks noGrp="1"/>
          </p:cNvSpPr>
          <p:nvPr>
            <p:ph type="sldNum" sz="quarter" idx="12"/>
          </p:nvPr>
        </p:nvSpPr>
        <p:spPr/>
        <p:txBody>
          <a:bodyPr/>
          <a:lstStyle/>
          <a:p>
            <a:fld id="{893BED7F-EF4B-49F5-8BA6-DF9F0998D037}" type="slidenum">
              <a:rPr lang="de-DE" smtClean="0"/>
              <a:t>‹Nr.›</a:t>
            </a:fld>
            <a:endParaRPr lang="de-DE"/>
          </a:p>
        </p:txBody>
      </p:sp>
    </p:spTree>
    <p:extLst>
      <p:ext uri="{BB962C8B-B14F-4D97-AF65-F5344CB8AC3E}">
        <p14:creationId xmlns:p14="http://schemas.microsoft.com/office/powerpoint/2010/main" val="15130441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3CA09AC9-1A50-C43F-21B5-FA95E4519DC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Mastertitelformat bearbeiten</a:t>
            </a:r>
          </a:p>
        </p:txBody>
      </p:sp>
      <p:sp>
        <p:nvSpPr>
          <p:cNvPr id="3" name="Textplatzhalter 2">
            <a:extLst>
              <a:ext uri="{FF2B5EF4-FFF2-40B4-BE49-F238E27FC236}">
                <a16:creationId xmlns:a16="http://schemas.microsoft.com/office/drawing/2014/main" id="{DD2C3F41-A672-4FD1-1152-CFCF5A60554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C0DDB95D-0D10-2FDF-3715-8ADFF82A17B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0B04B540-82EC-4D03-8B72-ACE0786B256F}" type="datetimeFigureOut">
              <a:rPr lang="de-DE" smtClean="0"/>
              <a:t>10.02.2026</a:t>
            </a:fld>
            <a:endParaRPr lang="de-DE"/>
          </a:p>
        </p:txBody>
      </p:sp>
      <p:sp>
        <p:nvSpPr>
          <p:cNvPr id="5" name="Fußzeilenplatzhalter 4">
            <a:extLst>
              <a:ext uri="{FF2B5EF4-FFF2-40B4-BE49-F238E27FC236}">
                <a16:creationId xmlns:a16="http://schemas.microsoft.com/office/drawing/2014/main" id="{F6196277-8521-7793-5153-C97BB385801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de-DE"/>
          </a:p>
        </p:txBody>
      </p:sp>
      <p:sp>
        <p:nvSpPr>
          <p:cNvPr id="6" name="Foliennummernplatzhalter 5">
            <a:extLst>
              <a:ext uri="{FF2B5EF4-FFF2-40B4-BE49-F238E27FC236}">
                <a16:creationId xmlns:a16="http://schemas.microsoft.com/office/drawing/2014/main" id="{7993E586-FAD5-98FF-3C80-DEC247F4FFC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893BED7F-EF4B-49F5-8BA6-DF9F0998D037}" type="slidenum">
              <a:rPr lang="de-DE" smtClean="0"/>
              <a:t>‹Nr.›</a:t>
            </a:fld>
            <a:endParaRPr lang="de-DE"/>
          </a:p>
        </p:txBody>
      </p:sp>
    </p:spTree>
    <p:extLst>
      <p:ext uri="{BB962C8B-B14F-4D97-AF65-F5344CB8AC3E}">
        <p14:creationId xmlns:p14="http://schemas.microsoft.com/office/powerpoint/2010/main" val="415226646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png"/><Relationship Id="rId2" Type="http://schemas.openxmlformats.org/officeDocument/2006/relationships/image" Target="../media/image10.png"/><Relationship Id="rId1" Type="http://schemas.openxmlformats.org/officeDocument/2006/relationships/slideLayout" Target="../slideLayouts/slideLayout8.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s>
</file>

<file path=ppt/slides/_rels/slide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6.xml"/><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BFC4111-F44E-A9C5-3FC4-65C88DD6D741}"/>
              </a:ext>
            </a:extLst>
          </p:cNvPr>
          <p:cNvSpPr>
            <a:spLocks noGrp="1"/>
          </p:cNvSpPr>
          <p:nvPr>
            <p:ph type="ctrTitle"/>
          </p:nvPr>
        </p:nvSpPr>
        <p:spPr>
          <a:xfrm>
            <a:off x="1524000" y="1122363"/>
            <a:ext cx="9144000" cy="2387600"/>
          </a:xfrm>
        </p:spPr>
        <p:txBody>
          <a:bodyPr/>
          <a:lstStyle/>
          <a:p>
            <a:r>
              <a:rPr lang="de-DE" dirty="0"/>
              <a:t>Kaspisches Meer</a:t>
            </a:r>
          </a:p>
        </p:txBody>
      </p:sp>
      <p:sp>
        <p:nvSpPr>
          <p:cNvPr id="3" name="Untertitel 2">
            <a:extLst>
              <a:ext uri="{FF2B5EF4-FFF2-40B4-BE49-F238E27FC236}">
                <a16:creationId xmlns:a16="http://schemas.microsoft.com/office/drawing/2014/main" id="{903071D4-8FC7-683F-8CE2-A7AAE94C4D23}"/>
              </a:ext>
            </a:extLst>
          </p:cNvPr>
          <p:cNvSpPr>
            <a:spLocks noGrp="1"/>
          </p:cNvSpPr>
          <p:nvPr>
            <p:ph type="subTitle" idx="1"/>
          </p:nvPr>
        </p:nvSpPr>
        <p:spPr>
          <a:xfrm>
            <a:off x="1524000" y="3602038"/>
            <a:ext cx="9144000" cy="1655762"/>
          </a:xfrm>
        </p:spPr>
        <p:txBody>
          <a:bodyPr/>
          <a:lstStyle/>
          <a:p>
            <a:r>
              <a:rPr lang="de-DE" dirty="0"/>
              <a:t>Was ist das?</a:t>
            </a:r>
          </a:p>
        </p:txBody>
      </p:sp>
      <p:pic>
        <p:nvPicPr>
          <p:cNvPr id="4" name="Grafik 3">
            <a:extLst>
              <a:ext uri="{FF2B5EF4-FFF2-40B4-BE49-F238E27FC236}">
                <a16:creationId xmlns:a16="http://schemas.microsoft.com/office/drawing/2014/main" id="{0C8E7535-5FF8-C7D8-1E1C-C47C17936B2D}"/>
              </a:ext>
            </a:extLst>
          </p:cNvPr>
          <p:cNvPicPr>
            <a:picLocks noChangeAspect="1"/>
          </p:cNvPicPr>
          <p:nvPr/>
        </p:nvPicPr>
        <p:blipFill>
          <a:blip r:embed="rId2"/>
          <a:stretch>
            <a:fillRect/>
          </a:stretch>
        </p:blipFill>
        <p:spPr>
          <a:xfrm>
            <a:off x="833120" y="461645"/>
            <a:ext cx="2184400" cy="5772150"/>
          </a:xfrm>
          <a:prstGeom prst="rect">
            <a:avLst/>
          </a:prstGeom>
        </p:spPr>
      </p:pic>
      <p:pic>
        <p:nvPicPr>
          <p:cNvPr id="5" name="Grafik 4">
            <a:extLst>
              <a:ext uri="{FF2B5EF4-FFF2-40B4-BE49-F238E27FC236}">
                <a16:creationId xmlns:a16="http://schemas.microsoft.com/office/drawing/2014/main" id="{0E3F0E69-78ED-2D75-8173-10D5A5C4A617}"/>
              </a:ext>
            </a:extLst>
          </p:cNvPr>
          <p:cNvPicPr>
            <a:picLocks noChangeAspect="1"/>
          </p:cNvPicPr>
          <p:nvPr/>
        </p:nvPicPr>
        <p:blipFill>
          <a:blip r:embed="rId3"/>
          <a:stretch>
            <a:fillRect/>
          </a:stretch>
        </p:blipFill>
        <p:spPr>
          <a:xfrm>
            <a:off x="5544820" y="3312478"/>
            <a:ext cx="5715000" cy="2819400"/>
          </a:xfrm>
          <a:prstGeom prst="rect">
            <a:avLst/>
          </a:prstGeom>
        </p:spPr>
      </p:pic>
      <p:sp>
        <p:nvSpPr>
          <p:cNvPr id="8" name="Textfeld 7">
            <a:extLst>
              <a:ext uri="{FF2B5EF4-FFF2-40B4-BE49-F238E27FC236}">
                <a16:creationId xmlns:a16="http://schemas.microsoft.com/office/drawing/2014/main" id="{47CAC65A-564F-6799-AE02-9B3CFFD5207D}"/>
              </a:ext>
            </a:extLst>
          </p:cNvPr>
          <p:cNvSpPr txBox="1"/>
          <p:nvPr/>
        </p:nvSpPr>
        <p:spPr>
          <a:xfrm>
            <a:off x="6614160" y="1122363"/>
            <a:ext cx="1048685" cy="369332"/>
          </a:xfrm>
          <a:prstGeom prst="rect">
            <a:avLst/>
          </a:prstGeom>
          <a:noFill/>
        </p:spPr>
        <p:txBody>
          <a:bodyPr wrap="none" rtlCol="0">
            <a:spAutoFit/>
          </a:bodyPr>
          <a:lstStyle/>
          <a:p>
            <a:r>
              <a:rPr lang="de-DE" dirty="0"/>
              <a:t>- Numan</a:t>
            </a:r>
          </a:p>
        </p:txBody>
      </p:sp>
    </p:spTree>
    <p:extLst>
      <p:ext uri="{BB962C8B-B14F-4D97-AF65-F5344CB8AC3E}">
        <p14:creationId xmlns:p14="http://schemas.microsoft.com/office/powerpoint/2010/main" val="1816137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73F08FAA-72CB-B744-E3B7-9B24B318374E}"/>
              </a:ext>
            </a:extLst>
          </p:cNvPr>
          <p:cNvSpPr>
            <a:spLocks noGrp="1"/>
          </p:cNvSpPr>
          <p:nvPr>
            <p:ph idx="1"/>
          </p:nvPr>
        </p:nvSpPr>
        <p:spPr>
          <a:xfrm>
            <a:off x="228600" y="250824"/>
            <a:ext cx="2931160" cy="6139815"/>
          </a:xfrm>
        </p:spPr>
        <p:txBody>
          <a:bodyPr>
            <a:normAutofit fontScale="92500"/>
          </a:bodyPr>
          <a:lstStyle/>
          <a:p>
            <a:pPr marL="0" indent="0">
              <a:buNone/>
            </a:pPr>
            <a:r>
              <a:rPr lang="de-DE" sz="3600" dirty="0">
                <a:solidFill>
                  <a:schemeClr val="bg2"/>
                </a:solidFill>
              </a:rPr>
              <a:t>Das Kaspische Meer ist der größte See der Welt und at eine Fläche von ca. 370.000 km² und es ist etwa 1000 Meter Tief  Das Salzgehalt ist niedriger als im Ozean.</a:t>
            </a:r>
          </a:p>
        </p:txBody>
      </p:sp>
      <p:pic>
        <p:nvPicPr>
          <p:cNvPr id="5" name="Grafik 4" descr="Ein Bild, das Gewässer, Natur, Kontinentalschelf, Wasser enthält.&#10;&#10;KI-generierte Inhalte können fehlerhaft sein.">
            <a:extLst>
              <a:ext uri="{FF2B5EF4-FFF2-40B4-BE49-F238E27FC236}">
                <a16:creationId xmlns:a16="http://schemas.microsoft.com/office/drawing/2014/main" id="{81B424E6-BA60-D0C1-E322-16AAD10520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4465" y="139064"/>
            <a:ext cx="7613775" cy="5704881"/>
          </a:xfrm>
          <a:prstGeom prst="rect">
            <a:avLst/>
          </a:prstGeom>
        </p:spPr>
      </p:pic>
      <p:sp>
        <p:nvSpPr>
          <p:cNvPr id="6" name="Textfeld 5">
            <a:extLst>
              <a:ext uri="{FF2B5EF4-FFF2-40B4-BE49-F238E27FC236}">
                <a16:creationId xmlns:a16="http://schemas.microsoft.com/office/drawing/2014/main" id="{95CCD2C2-A50E-8F32-FB7F-4CB91D96BFB8}"/>
              </a:ext>
            </a:extLst>
          </p:cNvPr>
          <p:cNvSpPr txBox="1"/>
          <p:nvPr/>
        </p:nvSpPr>
        <p:spPr>
          <a:xfrm>
            <a:off x="6113565" y="5933440"/>
            <a:ext cx="2795573" cy="369332"/>
          </a:xfrm>
          <a:prstGeom prst="rect">
            <a:avLst/>
          </a:prstGeom>
          <a:noFill/>
        </p:spPr>
        <p:txBody>
          <a:bodyPr wrap="none" rtlCol="0">
            <a:spAutoFit/>
          </a:bodyPr>
          <a:lstStyle/>
          <a:p>
            <a:r>
              <a:rPr lang="de-DE" dirty="0">
                <a:solidFill>
                  <a:schemeClr val="bg2"/>
                </a:solidFill>
              </a:rPr>
              <a:t>Bild vom Kaspischen Meer</a:t>
            </a:r>
          </a:p>
        </p:txBody>
      </p:sp>
    </p:spTree>
    <p:extLst>
      <p:ext uri="{BB962C8B-B14F-4D97-AF65-F5344CB8AC3E}">
        <p14:creationId xmlns:p14="http://schemas.microsoft.com/office/powerpoint/2010/main" val="33296987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9000" b="-19000"/>
          </a:stretch>
        </a:blip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0C8DCDE-0021-AA88-8A0A-C04FA4A9EF80}"/>
              </a:ext>
            </a:extLst>
          </p:cNvPr>
          <p:cNvSpPr>
            <a:spLocks noGrp="1"/>
          </p:cNvSpPr>
          <p:nvPr>
            <p:ph type="title"/>
          </p:nvPr>
        </p:nvSpPr>
        <p:spPr/>
        <p:txBody>
          <a:bodyPr/>
          <a:lstStyle/>
          <a:p>
            <a:r>
              <a:rPr lang="de-DE" dirty="0"/>
              <a:t>Warum heißt es Meer, obwohl es ein See ist?</a:t>
            </a:r>
          </a:p>
        </p:txBody>
      </p:sp>
      <p:sp>
        <p:nvSpPr>
          <p:cNvPr id="3" name="Inhaltsplatzhalter 2">
            <a:extLst>
              <a:ext uri="{FF2B5EF4-FFF2-40B4-BE49-F238E27FC236}">
                <a16:creationId xmlns:a16="http://schemas.microsoft.com/office/drawing/2014/main" id="{27F383E3-2D08-59D8-A092-3ECB12BB5B90}"/>
              </a:ext>
            </a:extLst>
          </p:cNvPr>
          <p:cNvSpPr>
            <a:spLocks noGrp="1"/>
          </p:cNvSpPr>
          <p:nvPr>
            <p:ph idx="1"/>
          </p:nvPr>
        </p:nvSpPr>
        <p:spPr>
          <a:xfrm>
            <a:off x="909320" y="1690688"/>
            <a:ext cx="10515600" cy="866775"/>
          </a:xfrm>
        </p:spPr>
        <p:txBody>
          <a:bodyPr>
            <a:normAutofit fontScale="92500"/>
          </a:bodyPr>
          <a:lstStyle/>
          <a:p>
            <a:pPr marL="0" indent="0">
              <a:buNone/>
            </a:pPr>
            <a:r>
              <a:rPr lang="de-DE" dirty="0"/>
              <a:t>Weil es sehr groß ist und salziges Wasser hat. Es hat aber </a:t>
            </a:r>
            <a:r>
              <a:rPr lang="de-DE" b="1" dirty="0"/>
              <a:t>keine Verbindung zu den Weltmeeren</a:t>
            </a:r>
            <a:r>
              <a:rPr lang="de-DE" dirty="0"/>
              <a:t>, deshalb gilt es geografisch als See.</a:t>
            </a:r>
          </a:p>
        </p:txBody>
      </p:sp>
      <p:pic>
        <p:nvPicPr>
          <p:cNvPr id="4" name="Grafik 3">
            <a:extLst>
              <a:ext uri="{FF2B5EF4-FFF2-40B4-BE49-F238E27FC236}">
                <a16:creationId xmlns:a16="http://schemas.microsoft.com/office/drawing/2014/main" id="{AF933ADC-D894-42E7-49A6-92724706BF66}"/>
              </a:ext>
            </a:extLst>
          </p:cNvPr>
          <p:cNvPicPr>
            <a:picLocks noChangeAspect="1"/>
          </p:cNvPicPr>
          <p:nvPr/>
        </p:nvPicPr>
        <p:blipFill>
          <a:blip r:embed="rId3"/>
          <a:stretch>
            <a:fillRect/>
          </a:stretch>
        </p:blipFill>
        <p:spPr>
          <a:xfrm>
            <a:off x="767080" y="2557463"/>
            <a:ext cx="3162300" cy="4015422"/>
          </a:xfrm>
          <a:prstGeom prst="rect">
            <a:avLst/>
          </a:prstGeom>
        </p:spPr>
      </p:pic>
      <p:pic>
        <p:nvPicPr>
          <p:cNvPr id="5" name="Grafik 4">
            <a:extLst>
              <a:ext uri="{FF2B5EF4-FFF2-40B4-BE49-F238E27FC236}">
                <a16:creationId xmlns:a16="http://schemas.microsoft.com/office/drawing/2014/main" id="{322D4413-4639-8AAE-B39E-99E1C71A6F4B}"/>
              </a:ext>
            </a:extLst>
          </p:cNvPr>
          <p:cNvPicPr>
            <a:picLocks noChangeAspect="1"/>
          </p:cNvPicPr>
          <p:nvPr/>
        </p:nvPicPr>
        <p:blipFill>
          <a:blip r:embed="rId4"/>
          <a:stretch>
            <a:fillRect/>
          </a:stretch>
        </p:blipFill>
        <p:spPr>
          <a:xfrm>
            <a:off x="4262120" y="2732405"/>
            <a:ext cx="7350760" cy="3760470"/>
          </a:xfrm>
          <a:prstGeom prst="rect">
            <a:avLst/>
          </a:prstGeom>
        </p:spPr>
      </p:pic>
    </p:spTree>
    <p:extLst>
      <p:ext uri="{BB962C8B-B14F-4D97-AF65-F5344CB8AC3E}">
        <p14:creationId xmlns:p14="http://schemas.microsoft.com/office/powerpoint/2010/main" val="3882130671"/>
      </p:ext>
    </p:extLst>
  </p:cSld>
  <p:clrMapOvr>
    <a:masterClrMapping/>
  </p:clrMapOvr>
  <mc:AlternateContent xmlns:mc="http://schemas.openxmlformats.org/markup-compatibility/2006" xmlns:p14="http://schemas.microsoft.com/office/powerpoint/2010/main">
    <mc:Choice Requires="p14">
      <p:transition spd="slow" p14:dur="3400">
        <p14:reveal dir="r"/>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61000"/>
            <a:lum/>
          </a:blip>
          <a:srcRect/>
          <a:stretch>
            <a:fillRect t="-68000" b="-68000"/>
          </a:stretch>
        </a:blip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D7D5C5-CA02-C896-6309-A7DB18BD79AD}"/>
              </a:ext>
            </a:extLst>
          </p:cNvPr>
          <p:cNvSpPr>
            <a:spLocks noGrp="1"/>
          </p:cNvSpPr>
          <p:nvPr>
            <p:ph type="title"/>
          </p:nvPr>
        </p:nvSpPr>
        <p:spPr>
          <a:xfrm>
            <a:off x="5672772" y="408305"/>
            <a:ext cx="3932237" cy="624840"/>
          </a:xfrm>
        </p:spPr>
        <p:txBody>
          <a:bodyPr>
            <a:normAutofit fontScale="90000"/>
          </a:bodyPr>
          <a:lstStyle/>
          <a:p>
            <a:r>
              <a:rPr lang="de-DE" dirty="0"/>
              <a:t>Welche Tiere leben da?</a:t>
            </a:r>
          </a:p>
        </p:txBody>
      </p:sp>
      <p:sp>
        <p:nvSpPr>
          <p:cNvPr id="6" name="Rectangle 2">
            <a:extLst>
              <a:ext uri="{FF2B5EF4-FFF2-40B4-BE49-F238E27FC236}">
                <a16:creationId xmlns:a16="http://schemas.microsoft.com/office/drawing/2014/main" id="{4F6D4644-CBF6-E47A-0FD9-C58FECD1548C}"/>
              </a:ext>
            </a:extLst>
          </p:cNvPr>
          <p:cNvSpPr>
            <a:spLocks noGrp="1" noChangeArrowheads="1"/>
          </p:cNvSpPr>
          <p:nvPr>
            <p:ph idx="1"/>
          </p:nvPr>
        </p:nvSpPr>
        <p:spPr bwMode="auto">
          <a:xfrm>
            <a:off x="5386388" y="-617855"/>
            <a:ext cx="6172200" cy="4873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de-DE" altLang="de-DE" sz="1800" b="1" i="0" u="none" strike="noStrike" cap="none" normalizeH="0" baseline="0" dirty="0">
                <a:ln>
                  <a:noFill/>
                </a:ln>
                <a:solidFill>
                  <a:schemeClr val="tx1"/>
                </a:solidFill>
                <a:effectLst/>
                <a:latin typeface="Arial" panose="020B0604020202020204" pitchFamily="34" charset="0"/>
              </a:rPr>
              <a:t>Störe</a:t>
            </a:r>
            <a:r>
              <a:rPr kumimoji="0" lang="de-DE" altLang="de-DE" sz="1800" b="0" i="0" u="none" strike="noStrike" cap="none" normalizeH="0" baseline="0" dirty="0">
                <a:ln>
                  <a:noFill/>
                </a:ln>
                <a:solidFill>
                  <a:schemeClr val="tx1"/>
                </a:solidFill>
                <a:effectLst/>
                <a:latin typeface="Arial" panose="020B0604020202020204" pitchFamily="34" charset="0"/>
              </a:rPr>
              <a:t> (z. B. Beluga-Stör) → berühmt für </a:t>
            </a:r>
            <a:r>
              <a:rPr kumimoji="0" lang="de-DE" altLang="de-DE" sz="1800" b="1" i="0" u="none" strike="noStrike" cap="none" normalizeH="0" baseline="0" dirty="0">
                <a:ln>
                  <a:noFill/>
                </a:ln>
                <a:solidFill>
                  <a:schemeClr val="tx1"/>
                </a:solidFill>
                <a:effectLst/>
                <a:latin typeface="Arial" panose="020B0604020202020204" pitchFamily="34" charset="0"/>
              </a:rPr>
              <a:t>Kaviar</a:t>
            </a:r>
            <a:endParaRPr kumimoji="0" lang="de-DE" altLang="de-DE"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de-DE" altLang="de-DE" sz="1800" b="1" i="0" u="none" strike="noStrike" cap="none" normalizeH="0" baseline="0" dirty="0">
                <a:ln>
                  <a:noFill/>
                </a:ln>
                <a:solidFill>
                  <a:schemeClr val="tx1"/>
                </a:solidFill>
                <a:effectLst/>
                <a:latin typeface="Arial" panose="020B0604020202020204" pitchFamily="34" charset="0"/>
              </a:rPr>
              <a:t>Karpfenartige</a:t>
            </a:r>
            <a:endParaRPr kumimoji="0" lang="de-DE" altLang="de-DE"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de-DE" altLang="de-DE" sz="1800" b="1" i="0" u="none" strike="noStrike" cap="none" normalizeH="0" baseline="0" dirty="0">
                <a:ln>
                  <a:noFill/>
                </a:ln>
                <a:solidFill>
                  <a:schemeClr val="tx1"/>
                </a:solidFill>
                <a:effectLst/>
                <a:latin typeface="Arial" panose="020B0604020202020204" pitchFamily="34" charset="0"/>
              </a:rPr>
              <a:t>Heringe</a:t>
            </a:r>
            <a:endParaRPr kumimoji="0" lang="de-DE" altLang="de-DE"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de-DE" altLang="de-DE" sz="1800" b="1" i="0" u="none" strike="noStrike" cap="none" normalizeH="0" baseline="0" dirty="0">
                <a:ln>
                  <a:noFill/>
                </a:ln>
                <a:solidFill>
                  <a:schemeClr val="tx1"/>
                </a:solidFill>
                <a:effectLst/>
                <a:latin typeface="Arial" panose="020B0604020202020204" pitchFamily="34" charset="0"/>
              </a:rPr>
              <a:t>Barsche</a:t>
            </a:r>
            <a:endParaRPr kumimoji="0" lang="de-DE" altLang="de-DE"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de-DE" altLang="de-DE" sz="1800" b="1" i="0" u="none" strike="noStrike" cap="none" normalizeH="0" baseline="0" dirty="0">
                <a:ln>
                  <a:noFill/>
                </a:ln>
                <a:solidFill>
                  <a:schemeClr val="tx1"/>
                </a:solidFill>
                <a:effectLst/>
                <a:latin typeface="Arial" panose="020B0604020202020204" pitchFamily="34" charset="0"/>
              </a:rPr>
              <a:t>Lachsfische</a:t>
            </a:r>
            <a:r>
              <a:rPr kumimoji="0" lang="de-DE" altLang="de-DE" sz="1800" b="0" i="0" u="none" strike="noStrike" cap="none" normalizeH="0" baseline="0" dirty="0">
                <a:ln>
                  <a:noFill/>
                </a:ln>
                <a:solidFill>
                  <a:schemeClr val="tx1"/>
                </a:solidFill>
                <a:effectLst/>
                <a:latin typeface="Arial" panose="020B0604020202020204" pitchFamily="34" charset="0"/>
              </a:rPr>
              <a:t> (in Zuflüssen wie der Wolga)</a:t>
            </a:r>
          </a:p>
        </p:txBody>
      </p:sp>
      <p:sp>
        <p:nvSpPr>
          <p:cNvPr id="7" name="Textfeld 6">
            <a:extLst>
              <a:ext uri="{FF2B5EF4-FFF2-40B4-BE49-F238E27FC236}">
                <a16:creationId xmlns:a16="http://schemas.microsoft.com/office/drawing/2014/main" id="{4869FFA3-E190-5E9C-1723-174A9F467272}"/>
              </a:ext>
            </a:extLst>
          </p:cNvPr>
          <p:cNvSpPr txBox="1"/>
          <p:nvPr/>
        </p:nvSpPr>
        <p:spPr>
          <a:xfrm>
            <a:off x="633412" y="663813"/>
            <a:ext cx="3946401" cy="369332"/>
          </a:xfrm>
          <a:prstGeom prst="rect">
            <a:avLst/>
          </a:prstGeom>
          <a:noFill/>
        </p:spPr>
        <p:txBody>
          <a:bodyPr wrap="none" rtlCol="0">
            <a:spAutoFit/>
          </a:bodyPr>
          <a:lstStyle/>
          <a:p>
            <a:r>
              <a:rPr lang="de-DE" dirty="0"/>
              <a:t>Wie sind die Tiere dorthin gekommen?</a:t>
            </a:r>
          </a:p>
        </p:txBody>
      </p:sp>
      <p:sp>
        <p:nvSpPr>
          <p:cNvPr id="8" name="Textfeld 7">
            <a:extLst>
              <a:ext uri="{FF2B5EF4-FFF2-40B4-BE49-F238E27FC236}">
                <a16:creationId xmlns:a16="http://schemas.microsoft.com/office/drawing/2014/main" id="{6465981D-B90D-9057-9F52-67A5F80DBD7F}"/>
              </a:ext>
            </a:extLst>
          </p:cNvPr>
          <p:cNvSpPr txBox="1"/>
          <p:nvPr/>
        </p:nvSpPr>
        <p:spPr>
          <a:xfrm>
            <a:off x="81280" y="1033145"/>
            <a:ext cx="5305108" cy="5632311"/>
          </a:xfrm>
          <a:prstGeom prst="rect">
            <a:avLst/>
          </a:prstGeom>
          <a:noFill/>
        </p:spPr>
        <p:txBody>
          <a:bodyPr wrap="square" rtlCol="0">
            <a:spAutoFit/>
          </a:bodyPr>
          <a:lstStyle/>
          <a:p>
            <a:r>
              <a:rPr lang="de-DE" b="1" dirty="0"/>
              <a:t>1. Früher war das Kaspische Meer mit Ozeanen verbunden</a:t>
            </a:r>
          </a:p>
          <a:p>
            <a:r>
              <a:rPr lang="de-DE" dirty="0"/>
              <a:t>Vor </a:t>
            </a:r>
            <a:r>
              <a:rPr lang="de-DE" b="1" dirty="0"/>
              <a:t>Millionen von Jahren</a:t>
            </a:r>
            <a:r>
              <a:rPr lang="de-DE" dirty="0"/>
              <a:t> war das Gebiet Teil eines großen Urmeeres (Paratethys), das mit dem heutigen Mittelmeer und dem Arktischen Ozean verbunden war.</a:t>
            </a:r>
          </a:p>
          <a:p>
            <a:r>
              <a:rPr lang="de-DE" b="1" dirty="0"/>
              <a:t>Meeresarten konnten einwandern</a:t>
            </a:r>
            <a:endParaRPr lang="de-DE" dirty="0"/>
          </a:p>
          <a:p>
            <a:r>
              <a:rPr lang="de-DE" b="1" dirty="0"/>
              <a:t>2. Abtrennung vom Meer</a:t>
            </a:r>
          </a:p>
          <a:p>
            <a:r>
              <a:rPr lang="de-DE" dirty="0"/>
              <a:t>Durch </a:t>
            </a:r>
            <a:r>
              <a:rPr lang="de-DE" b="1" dirty="0"/>
              <a:t>Plattentektonik und Klimaveränderungen</a:t>
            </a:r>
            <a:r>
              <a:rPr lang="de-DE" dirty="0"/>
              <a:t> wurde das Kaspische Meer isoliert.</a:t>
            </a:r>
          </a:p>
          <a:p>
            <a:r>
              <a:rPr lang="de-DE" dirty="0"/>
              <a:t>Die eingeschlossenen Tiere </a:t>
            </a:r>
            <a:r>
              <a:rPr lang="de-DE" b="1" dirty="0"/>
              <a:t>passten sich an</a:t>
            </a:r>
            <a:r>
              <a:rPr lang="de-DE" dirty="0"/>
              <a:t> (weniger Salz, andere Bedingungen)</a:t>
            </a:r>
          </a:p>
          <a:p>
            <a:r>
              <a:rPr lang="de-DE" b="1" dirty="0"/>
              <a:t>3. Evolution über sehr lange Zeit</a:t>
            </a:r>
          </a:p>
          <a:p>
            <a:pPr>
              <a:buFont typeface="Arial" panose="020B0604020202020204" pitchFamily="34" charset="0"/>
              <a:buChar char="•"/>
            </a:pPr>
            <a:r>
              <a:rPr lang="de-DE" dirty="0"/>
              <a:t>Arten entwickelten sich </a:t>
            </a:r>
            <a:r>
              <a:rPr lang="de-DE" b="1" dirty="0"/>
              <a:t>eigenständig</a:t>
            </a:r>
            <a:endParaRPr lang="de-DE" dirty="0"/>
          </a:p>
          <a:p>
            <a:pPr>
              <a:buFont typeface="Arial" panose="020B0604020202020204" pitchFamily="34" charset="0"/>
              <a:buChar char="•"/>
            </a:pPr>
            <a:r>
              <a:rPr lang="de-DE" dirty="0"/>
              <a:t>Deshalb gibt es heute viele </a:t>
            </a:r>
            <a:r>
              <a:rPr lang="de-DE" b="1" dirty="0"/>
              <a:t>einzigartige Arten</a:t>
            </a:r>
            <a:endParaRPr lang="de-DE" dirty="0"/>
          </a:p>
          <a:p>
            <a:r>
              <a:rPr lang="de-DE" b="1" dirty="0"/>
              <a:t>4. Flüsse brachten Süßwasserarten</a:t>
            </a:r>
          </a:p>
          <a:p>
            <a:r>
              <a:rPr lang="de-DE" dirty="0"/>
              <a:t>Große Flüsse wie die </a:t>
            </a:r>
            <a:r>
              <a:rPr lang="de-DE" b="1" dirty="0"/>
              <a:t>Wolga</a:t>
            </a:r>
            <a:r>
              <a:rPr lang="de-DE" dirty="0"/>
              <a:t>, </a:t>
            </a:r>
            <a:r>
              <a:rPr lang="de-DE" b="1" dirty="0"/>
              <a:t>Ural</a:t>
            </a:r>
            <a:r>
              <a:rPr lang="de-DE" dirty="0"/>
              <a:t> und </a:t>
            </a:r>
            <a:r>
              <a:rPr lang="de-DE" b="1" dirty="0"/>
              <a:t>Kura</a:t>
            </a:r>
            <a:r>
              <a:rPr lang="de-DE" dirty="0"/>
              <a:t>:</a:t>
            </a:r>
          </a:p>
          <a:p>
            <a:pPr>
              <a:buFont typeface="Arial" panose="020B0604020202020204" pitchFamily="34" charset="0"/>
              <a:buChar char="•"/>
            </a:pPr>
            <a:r>
              <a:rPr lang="de-DE" dirty="0"/>
              <a:t>brachten </a:t>
            </a:r>
            <a:r>
              <a:rPr lang="de-DE" b="1" dirty="0"/>
              <a:t>Süßwasserfische</a:t>
            </a:r>
            <a:endParaRPr lang="de-DE" dirty="0"/>
          </a:p>
          <a:p>
            <a:pPr>
              <a:buFont typeface="Arial" panose="020B0604020202020204" pitchFamily="34" charset="0"/>
              <a:buChar char="•"/>
            </a:pPr>
            <a:r>
              <a:rPr lang="de-DE" dirty="0"/>
              <a:t>diese mischten sich mit ehemaligen Meeresarten</a:t>
            </a:r>
          </a:p>
          <a:p>
            <a:endParaRPr lang="de-DE" dirty="0"/>
          </a:p>
        </p:txBody>
      </p:sp>
      <p:pic>
        <p:nvPicPr>
          <p:cNvPr id="10" name="Grafik 9">
            <a:extLst>
              <a:ext uri="{FF2B5EF4-FFF2-40B4-BE49-F238E27FC236}">
                <a16:creationId xmlns:a16="http://schemas.microsoft.com/office/drawing/2014/main" id="{B86F9052-E54E-1EA6-ED02-A6F00D7B974E}"/>
              </a:ext>
            </a:extLst>
          </p:cNvPr>
          <p:cNvPicPr>
            <a:picLocks noChangeAspect="1"/>
          </p:cNvPicPr>
          <p:nvPr/>
        </p:nvPicPr>
        <p:blipFill>
          <a:blip r:embed="rId3"/>
          <a:stretch>
            <a:fillRect/>
          </a:stretch>
        </p:blipFill>
        <p:spPr>
          <a:xfrm>
            <a:off x="5402192" y="2623735"/>
            <a:ext cx="6156396" cy="3825959"/>
          </a:xfrm>
          <a:prstGeom prst="rect">
            <a:avLst/>
          </a:prstGeom>
        </p:spPr>
      </p:pic>
    </p:spTree>
    <p:extLst>
      <p:ext uri="{BB962C8B-B14F-4D97-AF65-F5344CB8AC3E}">
        <p14:creationId xmlns:p14="http://schemas.microsoft.com/office/powerpoint/2010/main" val="26983436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3000"/>
            <a:lum/>
          </a:blip>
          <a:srcRect/>
          <a:stretch>
            <a:fillRect t="-31000" b="-31000"/>
          </a:stretch>
        </a:blip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2F52A35-27E4-8ABB-CCD8-DCD3F34299A7}"/>
              </a:ext>
            </a:extLst>
          </p:cNvPr>
          <p:cNvSpPr>
            <a:spLocks noGrp="1"/>
          </p:cNvSpPr>
          <p:nvPr>
            <p:ph type="title"/>
          </p:nvPr>
        </p:nvSpPr>
        <p:spPr/>
        <p:txBody>
          <a:bodyPr/>
          <a:lstStyle/>
          <a:p>
            <a:r>
              <a:rPr lang="de-DE" dirty="0"/>
              <a:t>Welche Länder gehören zum Kaspischen Meer?</a:t>
            </a:r>
          </a:p>
        </p:txBody>
      </p:sp>
      <p:sp>
        <p:nvSpPr>
          <p:cNvPr id="4" name="Textplatzhalter 3">
            <a:extLst>
              <a:ext uri="{FF2B5EF4-FFF2-40B4-BE49-F238E27FC236}">
                <a16:creationId xmlns:a16="http://schemas.microsoft.com/office/drawing/2014/main" id="{0662AFD3-6083-AD31-EF72-2DF61AB56B89}"/>
              </a:ext>
            </a:extLst>
          </p:cNvPr>
          <p:cNvSpPr>
            <a:spLocks noGrp="1"/>
          </p:cNvSpPr>
          <p:nvPr>
            <p:ph type="body" sz="half" idx="2"/>
          </p:nvPr>
        </p:nvSpPr>
        <p:spPr/>
        <p:txBody>
          <a:bodyPr/>
          <a:lstStyle/>
          <a:p>
            <a:r>
              <a:rPr lang="de-DE" dirty="0"/>
              <a:t>Zum </a:t>
            </a:r>
            <a:r>
              <a:rPr lang="de-DE" b="1" dirty="0"/>
              <a:t>Kaspischen Meer</a:t>
            </a:r>
            <a:r>
              <a:rPr lang="de-DE" dirty="0"/>
              <a:t> gehören </a:t>
            </a:r>
            <a:r>
              <a:rPr lang="de-DE" b="1" dirty="0"/>
              <a:t>fünf Länder</a:t>
            </a:r>
            <a:r>
              <a:rPr lang="de-DE" dirty="0"/>
              <a:t>:</a:t>
            </a:r>
          </a:p>
          <a:p>
            <a:pPr>
              <a:buFont typeface="+mj-lt"/>
              <a:buAutoNum type="arabicPeriod"/>
            </a:pPr>
            <a:r>
              <a:rPr lang="de-DE" dirty="0"/>
              <a:t> </a:t>
            </a:r>
            <a:r>
              <a:rPr lang="de-DE" b="1" dirty="0"/>
              <a:t>Russland</a:t>
            </a:r>
            <a:endParaRPr lang="de-DE" dirty="0"/>
          </a:p>
          <a:p>
            <a:pPr>
              <a:buFont typeface="+mj-lt"/>
              <a:buAutoNum type="arabicPeriod"/>
            </a:pPr>
            <a:r>
              <a:rPr lang="de-DE" dirty="0"/>
              <a:t> </a:t>
            </a:r>
            <a:r>
              <a:rPr lang="de-DE" b="1" dirty="0"/>
              <a:t>Kasachstan</a:t>
            </a:r>
            <a:endParaRPr lang="de-DE" dirty="0"/>
          </a:p>
          <a:p>
            <a:pPr>
              <a:buFont typeface="+mj-lt"/>
              <a:buAutoNum type="arabicPeriod"/>
            </a:pPr>
            <a:r>
              <a:rPr lang="de-DE" dirty="0"/>
              <a:t> </a:t>
            </a:r>
            <a:r>
              <a:rPr lang="de-DE" b="1" dirty="0"/>
              <a:t>Turkmenistan</a:t>
            </a:r>
            <a:endParaRPr lang="de-DE" dirty="0"/>
          </a:p>
          <a:p>
            <a:pPr>
              <a:buFont typeface="+mj-lt"/>
              <a:buAutoNum type="arabicPeriod"/>
            </a:pPr>
            <a:r>
              <a:rPr lang="de-DE" b="1" dirty="0"/>
              <a:t> Iran</a:t>
            </a:r>
            <a:endParaRPr lang="de-DE" dirty="0"/>
          </a:p>
          <a:p>
            <a:pPr>
              <a:buFont typeface="+mj-lt"/>
              <a:buAutoNum type="arabicPeriod"/>
            </a:pPr>
            <a:r>
              <a:rPr lang="de-DE" dirty="0"/>
              <a:t> </a:t>
            </a:r>
            <a:r>
              <a:rPr lang="de-DE" b="1" dirty="0"/>
              <a:t>Aserbaidschan</a:t>
            </a:r>
            <a:endParaRPr lang="de-DE" dirty="0"/>
          </a:p>
          <a:p>
            <a:r>
              <a:rPr lang="de-DE" dirty="0"/>
              <a:t>Diese Länder liegen direkt am Ufer des Kaspischen Meeres und teilen sich seine Küsten und Ressourcen (z. B. Fisch, Erdöl und Erdgas).</a:t>
            </a:r>
          </a:p>
        </p:txBody>
      </p:sp>
      <p:pic>
        <p:nvPicPr>
          <p:cNvPr id="5" name="Grafik 4">
            <a:extLst>
              <a:ext uri="{FF2B5EF4-FFF2-40B4-BE49-F238E27FC236}">
                <a16:creationId xmlns:a16="http://schemas.microsoft.com/office/drawing/2014/main" id="{D9295413-BC89-8CB9-5688-AC014C58E33B}"/>
              </a:ext>
            </a:extLst>
          </p:cNvPr>
          <p:cNvPicPr>
            <a:picLocks noChangeAspect="1"/>
          </p:cNvPicPr>
          <p:nvPr/>
        </p:nvPicPr>
        <p:blipFill>
          <a:blip r:embed="rId3"/>
          <a:stretch>
            <a:fillRect/>
          </a:stretch>
        </p:blipFill>
        <p:spPr>
          <a:xfrm>
            <a:off x="5161279" y="325120"/>
            <a:ext cx="5719129" cy="6299199"/>
          </a:xfrm>
          <a:prstGeom prst="rect">
            <a:avLst/>
          </a:prstGeom>
        </p:spPr>
      </p:pic>
      <p:pic>
        <p:nvPicPr>
          <p:cNvPr id="9" name="Grafik 8">
            <a:extLst>
              <a:ext uri="{FF2B5EF4-FFF2-40B4-BE49-F238E27FC236}">
                <a16:creationId xmlns:a16="http://schemas.microsoft.com/office/drawing/2014/main" id="{BF45FC5D-D022-D6D8-1BB1-ACEA00C78B82}"/>
              </a:ext>
            </a:extLst>
          </p:cNvPr>
          <p:cNvPicPr>
            <a:picLocks noChangeAspect="1"/>
          </p:cNvPicPr>
          <p:nvPr/>
        </p:nvPicPr>
        <p:blipFill>
          <a:blip r:embed="rId4"/>
          <a:stretch>
            <a:fillRect/>
          </a:stretch>
        </p:blipFill>
        <p:spPr>
          <a:xfrm>
            <a:off x="2156777" y="2663825"/>
            <a:ext cx="454343" cy="231775"/>
          </a:xfrm>
          <a:prstGeom prst="rect">
            <a:avLst/>
          </a:prstGeom>
        </p:spPr>
      </p:pic>
      <p:pic>
        <p:nvPicPr>
          <p:cNvPr id="10" name="Grafik 9">
            <a:extLst>
              <a:ext uri="{FF2B5EF4-FFF2-40B4-BE49-F238E27FC236}">
                <a16:creationId xmlns:a16="http://schemas.microsoft.com/office/drawing/2014/main" id="{8E1DAA7B-1715-D65E-67C2-07EFABD1610B}"/>
              </a:ext>
            </a:extLst>
          </p:cNvPr>
          <p:cNvPicPr>
            <a:picLocks noChangeAspect="1"/>
          </p:cNvPicPr>
          <p:nvPr/>
        </p:nvPicPr>
        <p:blipFill>
          <a:blip r:embed="rId5"/>
          <a:stretch>
            <a:fillRect/>
          </a:stretch>
        </p:blipFill>
        <p:spPr>
          <a:xfrm>
            <a:off x="2286000" y="3048001"/>
            <a:ext cx="640080" cy="231776"/>
          </a:xfrm>
          <a:prstGeom prst="rect">
            <a:avLst/>
          </a:prstGeom>
        </p:spPr>
      </p:pic>
      <p:pic>
        <p:nvPicPr>
          <p:cNvPr id="11" name="Grafik 10">
            <a:extLst>
              <a:ext uri="{FF2B5EF4-FFF2-40B4-BE49-F238E27FC236}">
                <a16:creationId xmlns:a16="http://schemas.microsoft.com/office/drawing/2014/main" id="{3011C341-9BB4-D9DF-09D9-15AD9B5029F0}"/>
              </a:ext>
            </a:extLst>
          </p:cNvPr>
          <p:cNvPicPr>
            <a:picLocks noChangeAspect="1"/>
          </p:cNvPicPr>
          <p:nvPr/>
        </p:nvPicPr>
        <p:blipFill>
          <a:blip r:embed="rId6"/>
          <a:stretch>
            <a:fillRect/>
          </a:stretch>
        </p:blipFill>
        <p:spPr>
          <a:xfrm>
            <a:off x="2473961" y="3324226"/>
            <a:ext cx="563880" cy="333374"/>
          </a:xfrm>
          <a:prstGeom prst="rect">
            <a:avLst/>
          </a:prstGeom>
        </p:spPr>
      </p:pic>
      <p:pic>
        <p:nvPicPr>
          <p:cNvPr id="12" name="Grafik 11">
            <a:extLst>
              <a:ext uri="{FF2B5EF4-FFF2-40B4-BE49-F238E27FC236}">
                <a16:creationId xmlns:a16="http://schemas.microsoft.com/office/drawing/2014/main" id="{2A039A2F-5DC9-E239-C24C-1A9A3EECB5E1}"/>
              </a:ext>
            </a:extLst>
          </p:cNvPr>
          <p:cNvPicPr>
            <a:picLocks noChangeAspect="1"/>
          </p:cNvPicPr>
          <p:nvPr/>
        </p:nvPicPr>
        <p:blipFill>
          <a:blip r:embed="rId7"/>
          <a:stretch>
            <a:fillRect/>
          </a:stretch>
        </p:blipFill>
        <p:spPr>
          <a:xfrm>
            <a:off x="1569200" y="3702049"/>
            <a:ext cx="587577" cy="260352"/>
          </a:xfrm>
          <a:prstGeom prst="rect">
            <a:avLst/>
          </a:prstGeom>
        </p:spPr>
      </p:pic>
      <p:pic>
        <p:nvPicPr>
          <p:cNvPr id="13" name="Grafik 12">
            <a:extLst>
              <a:ext uri="{FF2B5EF4-FFF2-40B4-BE49-F238E27FC236}">
                <a16:creationId xmlns:a16="http://schemas.microsoft.com/office/drawing/2014/main" id="{275CEDC6-ED31-A491-64FA-CCD9C9613230}"/>
              </a:ext>
            </a:extLst>
          </p:cNvPr>
          <p:cNvPicPr>
            <a:picLocks noChangeAspect="1"/>
          </p:cNvPicPr>
          <p:nvPr/>
        </p:nvPicPr>
        <p:blipFill>
          <a:blip r:embed="rId8"/>
          <a:stretch>
            <a:fillRect/>
          </a:stretch>
        </p:blipFill>
        <p:spPr>
          <a:xfrm>
            <a:off x="2606040" y="4000501"/>
            <a:ext cx="431801" cy="269877"/>
          </a:xfrm>
          <a:prstGeom prst="rect">
            <a:avLst/>
          </a:prstGeom>
        </p:spPr>
      </p:pic>
      <p:pic>
        <p:nvPicPr>
          <p:cNvPr id="14" name="Grafik 13">
            <a:extLst>
              <a:ext uri="{FF2B5EF4-FFF2-40B4-BE49-F238E27FC236}">
                <a16:creationId xmlns:a16="http://schemas.microsoft.com/office/drawing/2014/main" id="{00A38C9E-A286-893C-3DAE-59148F8621F2}"/>
              </a:ext>
            </a:extLst>
          </p:cNvPr>
          <p:cNvPicPr>
            <a:picLocks noChangeAspect="1"/>
          </p:cNvPicPr>
          <p:nvPr/>
        </p:nvPicPr>
        <p:blipFill>
          <a:blip r:embed="rId4"/>
          <a:stretch>
            <a:fillRect/>
          </a:stretch>
        </p:blipFill>
        <p:spPr>
          <a:xfrm>
            <a:off x="5326697" y="1667192"/>
            <a:ext cx="1155383" cy="780415"/>
          </a:xfrm>
          <a:prstGeom prst="rect">
            <a:avLst/>
          </a:prstGeom>
        </p:spPr>
      </p:pic>
      <p:pic>
        <p:nvPicPr>
          <p:cNvPr id="15" name="Grafik 14">
            <a:extLst>
              <a:ext uri="{FF2B5EF4-FFF2-40B4-BE49-F238E27FC236}">
                <a16:creationId xmlns:a16="http://schemas.microsoft.com/office/drawing/2014/main" id="{D61BE749-D202-D975-538F-D6BA70053AA9}"/>
              </a:ext>
            </a:extLst>
          </p:cNvPr>
          <p:cNvPicPr>
            <a:picLocks noChangeAspect="1"/>
          </p:cNvPicPr>
          <p:nvPr/>
        </p:nvPicPr>
        <p:blipFill>
          <a:blip r:embed="rId5"/>
          <a:stretch>
            <a:fillRect/>
          </a:stretch>
        </p:blipFill>
        <p:spPr>
          <a:xfrm>
            <a:off x="8788400" y="924560"/>
            <a:ext cx="1210338" cy="658494"/>
          </a:xfrm>
          <a:prstGeom prst="rect">
            <a:avLst/>
          </a:prstGeom>
        </p:spPr>
      </p:pic>
      <p:pic>
        <p:nvPicPr>
          <p:cNvPr id="16" name="Grafik 15">
            <a:extLst>
              <a:ext uri="{FF2B5EF4-FFF2-40B4-BE49-F238E27FC236}">
                <a16:creationId xmlns:a16="http://schemas.microsoft.com/office/drawing/2014/main" id="{ABA0DDA8-B92F-60EE-E85B-25700E7DC663}"/>
              </a:ext>
            </a:extLst>
          </p:cNvPr>
          <p:cNvPicPr>
            <a:picLocks noChangeAspect="1"/>
          </p:cNvPicPr>
          <p:nvPr/>
        </p:nvPicPr>
        <p:blipFill>
          <a:blip r:embed="rId6"/>
          <a:stretch>
            <a:fillRect/>
          </a:stretch>
        </p:blipFill>
        <p:spPr>
          <a:xfrm>
            <a:off x="9585960" y="4000501"/>
            <a:ext cx="1056639" cy="568960"/>
          </a:xfrm>
          <a:prstGeom prst="rect">
            <a:avLst/>
          </a:prstGeom>
        </p:spPr>
      </p:pic>
      <p:pic>
        <p:nvPicPr>
          <p:cNvPr id="17" name="Grafik 16">
            <a:extLst>
              <a:ext uri="{FF2B5EF4-FFF2-40B4-BE49-F238E27FC236}">
                <a16:creationId xmlns:a16="http://schemas.microsoft.com/office/drawing/2014/main" id="{E7C819AD-80E4-DCC7-F60F-512C4545D84F}"/>
              </a:ext>
            </a:extLst>
          </p:cNvPr>
          <p:cNvPicPr>
            <a:picLocks noChangeAspect="1"/>
          </p:cNvPicPr>
          <p:nvPr/>
        </p:nvPicPr>
        <p:blipFill>
          <a:blip r:embed="rId7"/>
          <a:stretch>
            <a:fillRect/>
          </a:stretch>
        </p:blipFill>
        <p:spPr>
          <a:xfrm>
            <a:off x="5835895" y="5088574"/>
            <a:ext cx="1292369" cy="780414"/>
          </a:xfrm>
          <a:prstGeom prst="rect">
            <a:avLst/>
          </a:prstGeom>
        </p:spPr>
      </p:pic>
      <p:pic>
        <p:nvPicPr>
          <p:cNvPr id="18" name="Grafik 17">
            <a:extLst>
              <a:ext uri="{FF2B5EF4-FFF2-40B4-BE49-F238E27FC236}">
                <a16:creationId xmlns:a16="http://schemas.microsoft.com/office/drawing/2014/main" id="{D364195F-59AC-9CB3-14E0-6766EFA1F587}"/>
              </a:ext>
            </a:extLst>
          </p:cNvPr>
          <p:cNvPicPr>
            <a:picLocks noChangeAspect="1"/>
          </p:cNvPicPr>
          <p:nvPr/>
        </p:nvPicPr>
        <p:blipFill>
          <a:blip r:embed="rId8"/>
          <a:stretch>
            <a:fillRect/>
          </a:stretch>
        </p:blipFill>
        <p:spPr>
          <a:xfrm>
            <a:off x="6482079" y="3781740"/>
            <a:ext cx="805181" cy="503241"/>
          </a:xfrm>
          <a:prstGeom prst="rect">
            <a:avLst/>
          </a:prstGeom>
        </p:spPr>
      </p:pic>
      <p:pic>
        <p:nvPicPr>
          <p:cNvPr id="19" name="Grafik 18">
            <a:extLst>
              <a:ext uri="{FF2B5EF4-FFF2-40B4-BE49-F238E27FC236}">
                <a16:creationId xmlns:a16="http://schemas.microsoft.com/office/drawing/2014/main" id="{FD4EE744-F722-929F-362C-9FBE6CDFF05C}"/>
              </a:ext>
            </a:extLst>
          </p:cNvPr>
          <p:cNvPicPr>
            <a:picLocks noChangeAspect="1"/>
          </p:cNvPicPr>
          <p:nvPr/>
        </p:nvPicPr>
        <p:blipFill>
          <a:blip r:embed="rId9"/>
          <a:stretch>
            <a:fillRect/>
          </a:stretch>
        </p:blipFill>
        <p:spPr>
          <a:xfrm>
            <a:off x="10054619" y="1716407"/>
            <a:ext cx="825789" cy="854072"/>
          </a:xfrm>
          <a:prstGeom prst="rect">
            <a:avLst/>
          </a:prstGeom>
        </p:spPr>
      </p:pic>
      <p:pic>
        <p:nvPicPr>
          <p:cNvPr id="20" name="Grafik 19">
            <a:extLst>
              <a:ext uri="{FF2B5EF4-FFF2-40B4-BE49-F238E27FC236}">
                <a16:creationId xmlns:a16="http://schemas.microsoft.com/office/drawing/2014/main" id="{DC724B41-E695-34C8-A0C8-E2391D9CD363}"/>
              </a:ext>
            </a:extLst>
          </p:cNvPr>
          <p:cNvPicPr>
            <a:picLocks noChangeAspect="1"/>
          </p:cNvPicPr>
          <p:nvPr/>
        </p:nvPicPr>
        <p:blipFill>
          <a:blip r:embed="rId10"/>
          <a:stretch>
            <a:fillRect/>
          </a:stretch>
        </p:blipFill>
        <p:spPr>
          <a:xfrm>
            <a:off x="5227637" y="5760720"/>
            <a:ext cx="482285" cy="468630"/>
          </a:xfrm>
          <a:prstGeom prst="rect">
            <a:avLst/>
          </a:prstGeom>
        </p:spPr>
      </p:pic>
      <p:pic>
        <p:nvPicPr>
          <p:cNvPr id="21" name="Grafik 20">
            <a:extLst>
              <a:ext uri="{FF2B5EF4-FFF2-40B4-BE49-F238E27FC236}">
                <a16:creationId xmlns:a16="http://schemas.microsoft.com/office/drawing/2014/main" id="{33F36CEE-1C66-3BC1-0CAB-1301215088E1}"/>
              </a:ext>
            </a:extLst>
          </p:cNvPr>
          <p:cNvPicPr>
            <a:picLocks noChangeAspect="1"/>
          </p:cNvPicPr>
          <p:nvPr/>
        </p:nvPicPr>
        <p:blipFill>
          <a:blip r:embed="rId11"/>
          <a:stretch>
            <a:fillRect/>
          </a:stretch>
        </p:blipFill>
        <p:spPr>
          <a:xfrm>
            <a:off x="5156831" y="3866741"/>
            <a:ext cx="482285" cy="446148"/>
          </a:xfrm>
          <a:prstGeom prst="rect">
            <a:avLst/>
          </a:prstGeom>
        </p:spPr>
      </p:pic>
      <p:pic>
        <p:nvPicPr>
          <p:cNvPr id="22" name="Grafik 21">
            <a:extLst>
              <a:ext uri="{FF2B5EF4-FFF2-40B4-BE49-F238E27FC236}">
                <a16:creationId xmlns:a16="http://schemas.microsoft.com/office/drawing/2014/main" id="{8B19CA1B-0AD9-0D72-559E-4DBB4C84F6B2}"/>
              </a:ext>
            </a:extLst>
          </p:cNvPr>
          <p:cNvPicPr>
            <a:picLocks noChangeAspect="1"/>
          </p:cNvPicPr>
          <p:nvPr/>
        </p:nvPicPr>
        <p:blipFill>
          <a:blip r:embed="rId12"/>
          <a:stretch>
            <a:fillRect/>
          </a:stretch>
        </p:blipFill>
        <p:spPr>
          <a:xfrm>
            <a:off x="5171988" y="3194685"/>
            <a:ext cx="593581" cy="468630"/>
          </a:xfrm>
          <a:prstGeom prst="rect">
            <a:avLst/>
          </a:prstGeom>
        </p:spPr>
      </p:pic>
    </p:spTree>
    <p:extLst>
      <p:ext uri="{BB962C8B-B14F-4D97-AF65-F5344CB8AC3E}">
        <p14:creationId xmlns:p14="http://schemas.microsoft.com/office/powerpoint/2010/main" val="1178218810"/>
      </p:ext>
    </p:extLst>
  </p:cSld>
  <p:clrMapOvr>
    <a:masterClrMapping/>
  </p:clrMapOvr>
  <mc:AlternateContent xmlns:mc="http://schemas.openxmlformats.org/markup-compatibility/2006" xmlns:p14="http://schemas.microsoft.com/office/powerpoint/2010/main">
    <mc:Choice Requires="p14">
      <p:transition spd="slow" p14:dur="1500">
        <p:split orient="vert" dir="in"/>
      </p:transition>
    </mc:Choice>
    <mc:Fallback xmlns="">
      <p:transition spd="slow">
        <p:split orient="vert" dir="in"/>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0000"/>
            <a:lum/>
          </a:blip>
          <a:srcRect/>
          <a:stretch>
            <a:fillRect t="-32000" b="-32000"/>
          </a:stretch>
        </a:blip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4BF7740-10E1-4697-0CA0-3B0B8D546F37}"/>
              </a:ext>
            </a:extLst>
          </p:cNvPr>
          <p:cNvSpPr>
            <a:spLocks noGrp="1"/>
          </p:cNvSpPr>
          <p:nvPr>
            <p:ph type="title"/>
          </p:nvPr>
        </p:nvSpPr>
        <p:spPr>
          <a:xfrm>
            <a:off x="838200" y="233045"/>
            <a:ext cx="10515600" cy="1325563"/>
          </a:xfrm>
        </p:spPr>
        <p:txBody>
          <a:bodyPr/>
          <a:lstStyle/>
          <a:p>
            <a:r>
              <a:rPr lang="de-DE" dirty="0">
                <a:solidFill>
                  <a:schemeClr val="bg1"/>
                </a:solidFill>
              </a:rPr>
              <a:t>Hat das Kaspische Meer eine Bedeutung?</a:t>
            </a:r>
          </a:p>
        </p:txBody>
      </p:sp>
      <p:sp>
        <p:nvSpPr>
          <p:cNvPr id="3" name="Textfeld 2">
            <a:extLst>
              <a:ext uri="{FF2B5EF4-FFF2-40B4-BE49-F238E27FC236}">
                <a16:creationId xmlns:a16="http://schemas.microsoft.com/office/drawing/2014/main" id="{442B3238-00B3-DE23-5FFE-F22D686DA6C2}"/>
              </a:ext>
            </a:extLst>
          </p:cNvPr>
          <p:cNvSpPr txBox="1"/>
          <p:nvPr/>
        </p:nvSpPr>
        <p:spPr>
          <a:xfrm>
            <a:off x="838200" y="1558608"/>
            <a:ext cx="10043160" cy="2246769"/>
          </a:xfrm>
          <a:prstGeom prst="rect">
            <a:avLst/>
          </a:prstGeom>
          <a:noFill/>
        </p:spPr>
        <p:txBody>
          <a:bodyPr wrap="square" rtlCol="0">
            <a:spAutoFit/>
          </a:bodyPr>
          <a:lstStyle/>
          <a:p>
            <a:r>
              <a:rPr lang="de-DE" sz="2000" dirty="0">
                <a:solidFill>
                  <a:schemeClr val="bg1"/>
                </a:solidFill>
              </a:rPr>
              <a:t>Das Kaspische Meer hat eine große Bedeutung, weil es das größte Binnengewässer der Erde ist und zwischen Europa und Asien liegt. Es ist wirtschaftlich wichtig durch seine reichen Erdöl- und Erdgasvorkommen sowie durch Fischerei, besonders den Störfisch für Kaviar. Politisch spielt es eine zentrale Rolle, da fünf Anrainerstaaten seine Nutzung, Grenzen und Ressourcen regeln müssen. Außerdem ist es ökologisch sehr wertvoll, weil dort einzigartige Tierarten leben, gleichzeitig aber stark durch Umweltverschmutzung, Überfischung und sinkenden Wasserstand bedroht ist.</a:t>
            </a:r>
          </a:p>
        </p:txBody>
      </p:sp>
      <p:pic>
        <p:nvPicPr>
          <p:cNvPr id="4" name="Grafik 3">
            <a:extLst>
              <a:ext uri="{FF2B5EF4-FFF2-40B4-BE49-F238E27FC236}">
                <a16:creationId xmlns:a16="http://schemas.microsoft.com/office/drawing/2014/main" id="{DEFB1A88-94EF-2E66-CC52-2BEFDED176A8}"/>
              </a:ext>
            </a:extLst>
          </p:cNvPr>
          <p:cNvPicPr>
            <a:picLocks noChangeAspect="1"/>
          </p:cNvPicPr>
          <p:nvPr/>
        </p:nvPicPr>
        <p:blipFill>
          <a:blip r:embed="rId3"/>
          <a:stretch>
            <a:fillRect/>
          </a:stretch>
        </p:blipFill>
        <p:spPr>
          <a:xfrm>
            <a:off x="934720" y="3997960"/>
            <a:ext cx="2438400" cy="2438400"/>
          </a:xfrm>
          <a:prstGeom prst="rect">
            <a:avLst/>
          </a:prstGeom>
        </p:spPr>
      </p:pic>
      <p:pic>
        <p:nvPicPr>
          <p:cNvPr id="5" name="Grafik 4">
            <a:extLst>
              <a:ext uri="{FF2B5EF4-FFF2-40B4-BE49-F238E27FC236}">
                <a16:creationId xmlns:a16="http://schemas.microsoft.com/office/drawing/2014/main" id="{FF582272-5067-CD17-FE43-4B4F1E0F4014}"/>
              </a:ext>
            </a:extLst>
          </p:cNvPr>
          <p:cNvPicPr>
            <a:picLocks noChangeAspect="1"/>
          </p:cNvPicPr>
          <p:nvPr/>
        </p:nvPicPr>
        <p:blipFill>
          <a:blip r:embed="rId4"/>
          <a:stretch>
            <a:fillRect/>
          </a:stretch>
        </p:blipFill>
        <p:spPr>
          <a:xfrm>
            <a:off x="3992880" y="4053205"/>
            <a:ext cx="5735955" cy="2571750"/>
          </a:xfrm>
          <a:prstGeom prst="rect">
            <a:avLst/>
          </a:prstGeom>
        </p:spPr>
      </p:pic>
    </p:spTree>
    <p:extLst>
      <p:ext uri="{BB962C8B-B14F-4D97-AF65-F5344CB8AC3E}">
        <p14:creationId xmlns:p14="http://schemas.microsoft.com/office/powerpoint/2010/main" val="2841329897"/>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theme/theme1.xml><?xml version="1.0" encoding="utf-8"?>
<a:theme xmlns:a="http://schemas.openxmlformats.org/drawingml/2006/main" name="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0</TotalTime>
  <Words>371</Words>
  <Application>Microsoft Office PowerPoint</Application>
  <PresentationFormat>Breitbild</PresentationFormat>
  <Paragraphs>37</Paragraphs>
  <Slides>6</Slides>
  <Notes>0</Notes>
  <HiddenSlides>0</HiddenSlides>
  <MMClips>0</MMClips>
  <ScaleCrop>false</ScaleCrop>
  <HeadingPairs>
    <vt:vector size="6" baseType="variant">
      <vt:variant>
        <vt:lpstr>Verwendete Schriftarten</vt:lpstr>
      </vt:variant>
      <vt:variant>
        <vt:i4>3</vt:i4>
      </vt:variant>
      <vt:variant>
        <vt:lpstr>Design</vt:lpstr>
      </vt:variant>
      <vt:variant>
        <vt:i4>1</vt:i4>
      </vt:variant>
      <vt:variant>
        <vt:lpstr>Folientitel</vt:lpstr>
      </vt:variant>
      <vt:variant>
        <vt:i4>6</vt:i4>
      </vt:variant>
    </vt:vector>
  </HeadingPairs>
  <TitlesOfParts>
    <vt:vector size="10" baseType="lpstr">
      <vt:lpstr>Aptos</vt:lpstr>
      <vt:lpstr>Aptos Display</vt:lpstr>
      <vt:lpstr>Arial</vt:lpstr>
      <vt:lpstr>Office</vt:lpstr>
      <vt:lpstr>Kaspisches Meer</vt:lpstr>
      <vt:lpstr>PowerPoint-Präsentation</vt:lpstr>
      <vt:lpstr>Warum heißt es Meer, obwohl es ein See ist?</vt:lpstr>
      <vt:lpstr>Welche Tiere leben da?</vt:lpstr>
      <vt:lpstr>Welche Länder gehören zum Kaspischen Meer?</vt:lpstr>
      <vt:lpstr>Hat das Kaspische Meer eine Bedeutung?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Jugend251013</dc:creator>
  <cp:lastModifiedBy>Jugend251013</cp:lastModifiedBy>
  <cp:revision>28</cp:revision>
  <dcterms:created xsi:type="dcterms:W3CDTF">2026-01-22T09:43:37Z</dcterms:created>
  <dcterms:modified xsi:type="dcterms:W3CDTF">2026-02-10T07:19:39Z</dcterms:modified>
</cp:coreProperties>
</file>